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2"/>
  </p:notesMasterIdLst>
  <p:handoutMasterIdLst>
    <p:handoutMasterId r:id="rId85"/>
  </p:handoutMasterIdLst>
  <p:sldIdLst>
    <p:sldId id="256" r:id="rId4"/>
    <p:sldId id="258" r:id="rId5"/>
    <p:sldId id="271" r:id="rId6"/>
    <p:sldId id="272" r:id="rId7"/>
    <p:sldId id="273" r:id="rId8"/>
    <p:sldId id="274" r:id="rId9"/>
    <p:sldId id="275" r:id="rId10"/>
    <p:sldId id="279" r:id="rId11"/>
    <p:sldId id="280" r:id="rId12"/>
    <p:sldId id="281" r:id="rId13"/>
    <p:sldId id="282" r:id="rId14"/>
    <p:sldId id="283" r:id="rId15"/>
    <p:sldId id="284" r:id="rId16"/>
    <p:sldId id="285" r:id="rId17"/>
    <p:sldId id="286" r:id="rId18"/>
    <p:sldId id="288" r:id="rId19"/>
    <p:sldId id="289" r:id="rId20"/>
    <p:sldId id="290" r:id="rId21"/>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38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 id="0" name="李云峰，德勤咨询" initials="Felix Li" lastIdx="1" clrIdx="0"/>
  <p:cmAuthor id="3" name="ITC" initials="I" lastIdx="1" clrIdx="0"/>
  <p:cmAuthor id="6" name="hp" initials="h" lastIdx="8"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34"/>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9" Type="http://schemas.openxmlformats.org/officeDocument/2006/relationships/commentAuthors" Target="commentAuthors.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handoutMaster" Target="handoutMasters/handoutMaster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notesMaster" Target="notesMasters/notes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8-12-20T16:26:08.00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6" name="任意多边形 17"/>
          <p:cNvSpPr/>
          <p:nvPr userDrawn="1">
            <p:custDataLst>
              <p:tags r:id="rId2"/>
            </p:custDataLst>
          </p:nvPr>
        </p:nvSpPr>
        <p:spPr>
          <a:xfrm>
            <a:off x="7534910" y="2957195"/>
            <a:ext cx="4657090" cy="3030855"/>
          </a:xfrm>
          <a:custGeom>
            <a:avLst/>
            <a:gdLst>
              <a:gd name="connsiteX0" fmla="*/ 0 w 7334"/>
              <a:gd name="connsiteY0" fmla="*/ 4754 h 4773"/>
              <a:gd name="connsiteX1" fmla="*/ 1297 w 7334"/>
              <a:gd name="connsiteY1" fmla="*/ 4754 h 4773"/>
              <a:gd name="connsiteX2" fmla="*/ 1297 w 7334"/>
              <a:gd name="connsiteY2" fmla="*/ 3267 h 4773"/>
              <a:gd name="connsiteX3" fmla="*/ 2032 w 7334"/>
              <a:gd name="connsiteY3" fmla="*/ 2990 h 4773"/>
              <a:gd name="connsiteX4" fmla="*/ 2028 w 7334"/>
              <a:gd name="connsiteY4" fmla="*/ 4767 h 4773"/>
              <a:gd name="connsiteX5" fmla="*/ 1736 w 7334"/>
              <a:gd name="connsiteY5" fmla="*/ 4769 h 4773"/>
              <a:gd name="connsiteX6" fmla="*/ 1736 w 7334"/>
              <a:gd name="connsiteY6" fmla="*/ 1950 h 4773"/>
              <a:gd name="connsiteX7" fmla="*/ 3109 w 7334"/>
              <a:gd name="connsiteY7" fmla="*/ 2275 h 4773"/>
              <a:gd name="connsiteX8" fmla="*/ 3109 w 7334"/>
              <a:gd name="connsiteY8" fmla="*/ 4773 h 4773"/>
              <a:gd name="connsiteX9" fmla="*/ 2594 w 7334"/>
              <a:gd name="connsiteY9" fmla="*/ 4773 h 4773"/>
              <a:gd name="connsiteX10" fmla="*/ 2604 w 7334"/>
              <a:gd name="connsiteY10" fmla="*/ 0 h 4773"/>
              <a:gd name="connsiteX11" fmla="*/ 3656 w 7334"/>
              <a:gd name="connsiteY11" fmla="*/ 7 h 4773"/>
              <a:gd name="connsiteX12" fmla="*/ 3653 w 7334"/>
              <a:gd name="connsiteY12" fmla="*/ 3834 h 4773"/>
              <a:gd name="connsiteX13" fmla="*/ 3404 w 7334"/>
              <a:gd name="connsiteY13" fmla="*/ 3837 h 4773"/>
              <a:gd name="connsiteX14" fmla="*/ 3404 w 7334"/>
              <a:gd name="connsiteY14" fmla="*/ 2979 h 4773"/>
              <a:gd name="connsiteX15" fmla="*/ 4594 w 7334"/>
              <a:gd name="connsiteY15" fmla="*/ 2978 h 4773"/>
              <a:gd name="connsiteX16" fmla="*/ 4593 w 7334"/>
              <a:gd name="connsiteY16" fmla="*/ 4339 h 4773"/>
              <a:gd name="connsiteX17" fmla="*/ 5122 w 7334"/>
              <a:gd name="connsiteY17" fmla="*/ 4338 h 4773"/>
              <a:gd name="connsiteX18" fmla="*/ 5120 w 7334"/>
              <a:gd name="connsiteY18" fmla="*/ 4771 h 4773"/>
              <a:gd name="connsiteX19" fmla="*/ 7334 w 7334"/>
              <a:gd name="connsiteY19" fmla="*/ 4769 h 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34" h="4773">
                <a:moveTo>
                  <a:pt x="0" y="4754"/>
                </a:moveTo>
                <a:lnTo>
                  <a:pt x="1297" y="4754"/>
                </a:lnTo>
                <a:lnTo>
                  <a:pt x="1297" y="3267"/>
                </a:lnTo>
                <a:lnTo>
                  <a:pt x="2032" y="2990"/>
                </a:lnTo>
                <a:lnTo>
                  <a:pt x="2028" y="4767"/>
                </a:lnTo>
                <a:lnTo>
                  <a:pt x="1736" y="4769"/>
                </a:lnTo>
                <a:lnTo>
                  <a:pt x="1736" y="1950"/>
                </a:lnTo>
                <a:lnTo>
                  <a:pt x="3109" y="2275"/>
                </a:lnTo>
                <a:lnTo>
                  <a:pt x="3109" y="4773"/>
                </a:lnTo>
                <a:lnTo>
                  <a:pt x="2594" y="4773"/>
                </a:lnTo>
                <a:lnTo>
                  <a:pt x="2604" y="0"/>
                </a:lnTo>
                <a:lnTo>
                  <a:pt x="3656" y="7"/>
                </a:lnTo>
                <a:lnTo>
                  <a:pt x="3653" y="3834"/>
                </a:lnTo>
                <a:lnTo>
                  <a:pt x="3404" y="3837"/>
                </a:lnTo>
                <a:lnTo>
                  <a:pt x="3404" y="2979"/>
                </a:lnTo>
                <a:lnTo>
                  <a:pt x="4594" y="2978"/>
                </a:lnTo>
                <a:lnTo>
                  <a:pt x="4593" y="4339"/>
                </a:lnTo>
                <a:lnTo>
                  <a:pt x="5122" y="4338"/>
                </a:lnTo>
                <a:lnTo>
                  <a:pt x="5120" y="4771"/>
                </a:lnTo>
                <a:lnTo>
                  <a:pt x="7334" y="4769"/>
                </a:lnTo>
              </a:path>
            </a:pathLst>
          </a:cu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10" name="直接连接符 9"/>
          <p:cNvCxnSpPr/>
          <p:nvPr userDrawn="1">
            <p:custDataLst>
              <p:tags r:id="rId3"/>
            </p:custDataLst>
          </p:nvPr>
        </p:nvCxnSpPr>
        <p:spPr>
          <a:xfrm>
            <a:off x="9528175" y="2393950"/>
            <a:ext cx="0" cy="563245"/>
          </a:xfrm>
          <a:prstGeom prst="lin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cxnSp>
      <p:sp>
        <p:nvSpPr>
          <p:cNvPr id="3" name="椭圆 2"/>
          <p:cNvSpPr>
            <a:spLocks noChangeAspect="1"/>
          </p:cNvSpPr>
          <p:nvPr userDrawn="1">
            <p:custDataLst>
              <p:tags r:id="rId4"/>
            </p:custDataLst>
          </p:nvPr>
        </p:nvSpPr>
        <p:spPr>
          <a:xfrm>
            <a:off x="7488000" y="5914800"/>
            <a:ext cx="108000" cy="108000"/>
          </a:xfrm>
          <a:prstGeom prst="ellipse">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550800" y="511200"/>
            <a:ext cx="2174400" cy="1404000"/>
          </a:xfrm>
        </p:spPr>
        <p:txBody>
          <a:bodyPr wrap="square" lIns="90000" tIns="46800" rIns="90000" bIns="46800" anchor="ctr">
            <a:normAutofit/>
          </a:bodyPr>
          <a:lstStyle>
            <a:lvl1pPr algn="r">
              <a:defRPr sz="5400"/>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dirty="0"/>
          </a:p>
        </p:txBody>
      </p:sp>
      <p:sp>
        <p:nvSpPr>
          <p:cNvPr id="8" name="页脚占位符 4"/>
          <p:cNvSpPr>
            <a:spLocks noGrp="1"/>
          </p:cNvSpPr>
          <p:nvPr>
            <p:ph type="ftr" sz="quarter" idx="11"/>
            <p:custDataLst>
              <p:tags r:id="rId7"/>
            </p:custDataLst>
          </p:nvPr>
        </p:nvSpPr>
        <p:spPr/>
        <p:txBody>
          <a:bodyPr/>
          <a:lstStyle/>
          <a:p>
            <a:endParaRPr lang="zh-CN" altLang="en-US" dirty="0"/>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r>
              <a:rPr lang="en-US" altLang="zh-CN"/>
              <a:t>2024/12/16</a:t>
            </a:r>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r>
              <a:rPr lang="en-US" altLang="zh-CN"/>
              <a:t>‹#›</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image" Target="../media/image1.png"/><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slideLayout" Target="../slideLayouts/slideLayout13.xml"/><Relationship Id="rId11"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pic>
        <p:nvPicPr>
          <p:cNvPr id="25" name="图片 24" descr="AI-光环人工智能Logo-左右-红黑-透明底色"/>
          <p:cNvPicPr>
            <a:picLocks noChangeAspect="1"/>
          </p:cNvPicPr>
          <p:nvPr userDrawn="1"/>
        </p:nvPicPr>
        <p:blipFill>
          <a:blip r:embed="rId17"/>
          <a:stretch>
            <a:fillRect/>
          </a:stretch>
        </p:blipFill>
        <p:spPr>
          <a:xfrm>
            <a:off x="9219565" y="58420"/>
            <a:ext cx="2823210" cy="654050"/>
          </a:xfrm>
          <a:prstGeom prst="rect">
            <a:avLst/>
          </a:prstGeom>
        </p:spPr>
      </p:pic>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5"/>
          <p:cNvSpPr>
            <a:spLocks noChangeAspect="1"/>
          </p:cNvSpPr>
          <p:nvPr userDrawn="1">
            <p:custDataLst>
              <p:tags r:id="rId3"/>
            </p:custDataLst>
          </p:nvPr>
        </p:nvSpPr>
        <p:spPr>
          <a:xfrm flipH="1">
            <a:off x="695960" y="185497"/>
            <a:ext cx="11491926" cy="1032510"/>
          </a:xfrm>
          <a:custGeom>
            <a:avLst/>
            <a:gdLst>
              <a:gd name="connsiteX0" fmla="*/ 0 w 17629"/>
              <a:gd name="connsiteY0" fmla="*/ 1621 h 1626"/>
              <a:gd name="connsiteX1" fmla="*/ 1899 w 17629"/>
              <a:gd name="connsiteY1" fmla="*/ 1621 h 1626"/>
              <a:gd name="connsiteX2" fmla="*/ 1899 w 17629"/>
              <a:gd name="connsiteY2" fmla="*/ 1378 h 1626"/>
              <a:gd name="connsiteX3" fmla="*/ 2246 w 17629"/>
              <a:gd name="connsiteY3" fmla="*/ 1378 h 1626"/>
              <a:gd name="connsiteX4" fmla="*/ 2244 w 17629"/>
              <a:gd name="connsiteY4" fmla="*/ 982 h 1626"/>
              <a:gd name="connsiteX5" fmla="*/ 2765 w 17629"/>
              <a:gd name="connsiteY5" fmla="*/ 975 h 1626"/>
              <a:gd name="connsiteX6" fmla="*/ 2765 w 17629"/>
              <a:gd name="connsiteY6" fmla="*/ 1290 h 1626"/>
              <a:gd name="connsiteX7" fmla="*/ 2617 w 17629"/>
              <a:gd name="connsiteY7" fmla="*/ 1291 h 1626"/>
              <a:gd name="connsiteX8" fmla="*/ 2617 w 17629"/>
              <a:gd name="connsiteY8" fmla="*/ 133 h 1626"/>
              <a:gd name="connsiteX9" fmla="*/ 3295 w 17629"/>
              <a:gd name="connsiteY9" fmla="*/ 0 h 1626"/>
              <a:gd name="connsiteX10" fmla="*/ 3294 w 17629"/>
              <a:gd name="connsiteY10" fmla="*/ 1533 h 1626"/>
              <a:gd name="connsiteX11" fmla="*/ 3015 w 17629"/>
              <a:gd name="connsiteY11" fmla="*/ 1535 h 1626"/>
              <a:gd name="connsiteX12" fmla="*/ 3015 w 17629"/>
              <a:gd name="connsiteY12" fmla="*/ 755 h 1626"/>
              <a:gd name="connsiteX13" fmla="*/ 3603 w 17629"/>
              <a:gd name="connsiteY13" fmla="*/ 637 h 1626"/>
              <a:gd name="connsiteX14" fmla="*/ 3602 w 17629"/>
              <a:gd name="connsiteY14" fmla="*/ 1177 h 1626"/>
              <a:gd name="connsiteX15" fmla="*/ 4024 w 17629"/>
              <a:gd name="connsiteY15" fmla="*/ 1176 h 1626"/>
              <a:gd name="connsiteX16" fmla="*/ 4024 w 17629"/>
              <a:gd name="connsiteY16" fmla="*/ 1626 h 1626"/>
              <a:gd name="connsiteX17" fmla="*/ 17629 w 17629"/>
              <a:gd name="connsiteY17" fmla="*/ 1621 h 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29" h="1626">
                <a:moveTo>
                  <a:pt x="0" y="1621"/>
                </a:moveTo>
                <a:lnTo>
                  <a:pt x="1899" y="1621"/>
                </a:lnTo>
                <a:lnTo>
                  <a:pt x="1899" y="1378"/>
                </a:lnTo>
                <a:lnTo>
                  <a:pt x="2246" y="1378"/>
                </a:lnTo>
                <a:lnTo>
                  <a:pt x="2244" y="982"/>
                </a:lnTo>
                <a:cubicBezTo>
                  <a:pt x="2417" y="980"/>
                  <a:pt x="2593" y="975"/>
                  <a:pt x="2765" y="975"/>
                </a:cubicBezTo>
                <a:lnTo>
                  <a:pt x="2765" y="1290"/>
                </a:lnTo>
                <a:lnTo>
                  <a:pt x="2617" y="1291"/>
                </a:lnTo>
                <a:lnTo>
                  <a:pt x="2617" y="133"/>
                </a:lnTo>
                <a:lnTo>
                  <a:pt x="3295" y="0"/>
                </a:lnTo>
                <a:cubicBezTo>
                  <a:pt x="3296" y="468"/>
                  <a:pt x="3298" y="1057"/>
                  <a:pt x="3294" y="1533"/>
                </a:cubicBezTo>
                <a:lnTo>
                  <a:pt x="3015" y="1535"/>
                </a:lnTo>
                <a:lnTo>
                  <a:pt x="3015" y="755"/>
                </a:lnTo>
                <a:lnTo>
                  <a:pt x="3603" y="637"/>
                </a:lnTo>
                <a:lnTo>
                  <a:pt x="3602" y="1177"/>
                </a:lnTo>
                <a:lnTo>
                  <a:pt x="4024" y="1176"/>
                </a:lnTo>
                <a:lnTo>
                  <a:pt x="4024" y="1626"/>
                </a:lnTo>
                <a:lnTo>
                  <a:pt x="17629" y="1621"/>
                </a:lnTo>
              </a:path>
            </a:pathLst>
          </a:custGeom>
          <a:noFill/>
          <a:ln w="19050">
            <a:solidFill>
              <a:schemeClr val="accent1">
                <a:alpha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9"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descr="AI-光环人工智能Logo-左右-红黑-透明底色"/>
          <p:cNvPicPr>
            <a:picLocks noChangeAspect="1"/>
          </p:cNvPicPr>
          <p:nvPr userDrawn="1"/>
        </p:nvPicPr>
        <p:blipFill>
          <a:blip r:embed="rId10"/>
          <a:stretch>
            <a:fillRect/>
          </a:stretch>
        </p:blipFill>
        <p:spPr>
          <a:xfrm>
            <a:off x="9219565" y="58420"/>
            <a:ext cx="2823210" cy="65405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100000"/>
        </a:lnSpc>
        <a:spcBef>
          <a:spcPct val="0"/>
        </a:spcBef>
        <a:buNone/>
        <a:defRPr sz="3200" b="1"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accent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accent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accent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4.xml"/><Relationship Id="rId6" Type="http://schemas.openxmlformats.org/officeDocument/2006/relationships/image" Target="../media/image1.png"/><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3.png"/><Relationship Id="rId2" Type="http://schemas.openxmlformats.org/officeDocument/2006/relationships/tags" Target="../tags/tag8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7.png"/><Relationship Id="rId1" Type="http://schemas.openxmlformats.org/officeDocument/2006/relationships/image" Target="../media/image26.jpeg"/></Relationships>
</file>

<file path=ppt/slides/_rels/slide12.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3" Type="http://schemas.openxmlformats.org/officeDocument/2006/relationships/slideLayout" Target="../slideLayouts/slideLayout6.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tags" Target="../tags/tag145.xml"/></Relationships>
</file>

<file path=ppt/slides/_rels/slide13.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5" Type="http://schemas.openxmlformats.org/officeDocument/2006/relationships/slideLayout" Target="../slideLayouts/slideLayout6.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57.xml"/></Relationships>
</file>

<file path=ppt/slides/_rels/slide14.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0" Type="http://schemas.openxmlformats.org/officeDocument/2006/relationships/slideLayout" Target="../slideLayouts/slideLayout6.xml"/><Relationship Id="rId3" Type="http://schemas.openxmlformats.org/officeDocument/2006/relationships/tags" Target="../tags/tag173.xml"/><Relationship Id="rId29" Type="http://schemas.openxmlformats.org/officeDocument/2006/relationships/tags" Target="../tags/tag199.xml"/><Relationship Id="rId28" Type="http://schemas.openxmlformats.org/officeDocument/2006/relationships/tags" Target="../tags/tag198.xml"/><Relationship Id="rId27" Type="http://schemas.openxmlformats.org/officeDocument/2006/relationships/tags" Target="../tags/tag197.xml"/><Relationship Id="rId26" Type="http://schemas.openxmlformats.org/officeDocument/2006/relationships/tags" Target="../tags/tag196.xml"/><Relationship Id="rId25" Type="http://schemas.openxmlformats.org/officeDocument/2006/relationships/tags" Target="../tags/tag195.xml"/><Relationship Id="rId24" Type="http://schemas.openxmlformats.org/officeDocument/2006/relationships/tags" Target="../tags/tag194.xml"/><Relationship Id="rId23" Type="http://schemas.openxmlformats.org/officeDocument/2006/relationships/tags" Target="../tags/tag193.xml"/><Relationship Id="rId22" Type="http://schemas.openxmlformats.org/officeDocument/2006/relationships/tags" Target="../tags/tag192.xml"/><Relationship Id="rId21" Type="http://schemas.openxmlformats.org/officeDocument/2006/relationships/tags" Target="../tags/tag191.xml"/><Relationship Id="rId20" Type="http://schemas.openxmlformats.org/officeDocument/2006/relationships/tags" Target="../tags/tag190.xml"/><Relationship Id="rId2" Type="http://schemas.openxmlformats.org/officeDocument/2006/relationships/tags" Target="../tags/tag172.xml"/><Relationship Id="rId19" Type="http://schemas.openxmlformats.org/officeDocument/2006/relationships/tags" Target="../tags/tag189.xml"/><Relationship Id="rId18" Type="http://schemas.openxmlformats.org/officeDocument/2006/relationships/tags" Target="../tags/tag188.xml"/><Relationship Id="rId17" Type="http://schemas.openxmlformats.org/officeDocument/2006/relationships/tags" Target="../tags/tag187.xml"/><Relationship Id="rId16" Type="http://schemas.openxmlformats.org/officeDocument/2006/relationships/tags" Target="../tags/tag186.xml"/><Relationship Id="rId15" Type="http://schemas.openxmlformats.org/officeDocument/2006/relationships/tags" Target="../tags/tag185.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tags" Target="../tags/tag17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3" Type="http://schemas.openxmlformats.org/officeDocument/2006/relationships/slideLayout" Target="../slideLayouts/slideLayout12.xml"/><Relationship Id="rId12" Type="http://schemas.openxmlformats.org/officeDocument/2006/relationships/tags" Target="../tags/tag95.xml"/><Relationship Id="rId11" Type="http://schemas.openxmlformats.org/officeDocument/2006/relationships/image" Target="../media/image1.png"/><Relationship Id="rId10" Type="http://schemas.openxmlformats.org/officeDocument/2006/relationships/tags" Target="../tags/tag94.xml"/><Relationship Id="rId1" Type="http://schemas.openxmlformats.org/officeDocument/2006/relationships/tags" Target="../tags/tag8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GIF"/></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hyperlink" Target="https://buzzorange.com/techorange/2017/09/27/what-intel-google-nvidia-microsoft-do-for-ai-chips/" TargetMode="External"/><Relationship Id="rId2" Type="http://schemas.openxmlformats.org/officeDocument/2006/relationships/hyperlink" Target="https://cloud.google.com/tpu/?hl=zh-cn" TargetMode="Externa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GIF"/><Relationship Id="rId1" Type="http://schemas.openxmlformats.org/officeDocument/2006/relationships/image" Target="../media/image47.GI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9" Type="http://schemas.openxmlformats.org/officeDocument/2006/relationships/slideLayout" Target="../slideLayouts/slideLayout6.xml"/><Relationship Id="rId28" Type="http://schemas.openxmlformats.org/officeDocument/2006/relationships/tags" Target="../tags/tag227.xml"/><Relationship Id="rId27" Type="http://schemas.openxmlformats.org/officeDocument/2006/relationships/tags" Target="../tags/tag226.xml"/><Relationship Id="rId26" Type="http://schemas.openxmlformats.org/officeDocument/2006/relationships/tags" Target="../tags/tag225.xml"/><Relationship Id="rId25" Type="http://schemas.openxmlformats.org/officeDocument/2006/relationships/tags" Target="../tags/tag224.xml"/><Relationship Id="rId24" Type="http://schemas.openxmlformats.org/officeDocument/2006/relationships/tags" Target="../tags/tag223.xml"/><Relationship Id="rId23" Type="http://schemas.openxmlformats.org/officeDocument/2006/relationships/tags" Target="../tags/tag222.xml"/><Relationship Id="rId22" Type="http://schemas.openxmlformats.org/officeDocument/2006/relationships/tags" Target="../tags/tag221.xml"/><Relationship Id="rId21" Type="http://schemas.openxmlformats.org/officeDocument/2006/relationships/tags" Target="../tags/tag220.xml"/><Relationship Id="rId20" Type="http://schemas.openxmlformats.org/officeDocument/2006/relationships/tags" Target="../tags/tag219.xml"/><Relationship Id="rId2" Type="http://schemas.openxmlformats.org/officeDocument/2006/relationships/tags" Target="../tags/tag201.xml"/><Relationship Id="rId19" Type="http://schemas.openxmlformats.org/officeDocument/2006/relationships/tags" Target="../tags/tag218.xml"/><Relationship Id="rId18" Type="http://schemas.openxmlformats.org/officeDocument/2006/relationships/tags" Target="../tags/tag217.xml"/><Relationship Id="rId17" Type="http://schemas.openxmlformats.org/officeDocument/2006/relationships/tags" Target="../tags/tag216.xml"/><Relationship Id="rId16" Type="http://schemas.openxmlformats.org/officeDocument/2006/relationships/tags" Target="../tags/tag215.xml"/><Relationship Id="rId15" Type="http://schemas.openxmlformats.org/officeDocument/2006/relationships/tags" Target="../tags/tag214.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tags" Target="../tags/tag200.xml"/></Relationships>
</file>

<file path=ppt/slides/_rels/slide46.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9" Type="http://schemas.openxmlformats.org/officeDocument/2006/relationships/slideLayout" Target="../slideLayouts/slideLayout6.xml"/><Relationship Id="rId28" Type="http://schemas.openxmlformats.org/officeDocument/2006/relationships/tags" Target="../tags/tag255.xml"/><Relationship Id="rId27" Type="http://schemas.openxmlformats.org/officeDocument/2006/relationships/tags" Target="../tags/tag254.xml"/><Relationship Id="rId26" Type="http://schemas.openxmlformats.org/officeDocument/2006/relationships/tags" Target="../tags/tag253.xml"/><Relationship Id="rId25" Type="http://schemas.openxmlformats.org/officeDocument/2006/relationships/tags" Target="../tags/tag252.xml"/><Relationship Id="rId24" Type="http://schemas.openxmlformats.org/officeDocument/2006/relationships/tags" Target="../tags/tag251.xml"/><Relationship Id="rId23" Type="http://schemas.openxmlformats.org/officeDocument/2006/relationships/tags" Target="../tags/tag250.xml"/><Relationship Id="rId22" Type="http://schemas.openxmlformats.org/officeDocument/2006/relationships/tags" Target="../tags/tag249.xml"/><Relationship Id="rId21" Type="http://schemas.openxmlformats.org/officeDocument/2006/relationships/tags" Target="../tags/tag248.xml"/><Relationship Id="rId20" Type="http://schemas.openxmlformats.org/officeDocument/2006/relationships/tags" Target="../tags/tag247.xml"/><Relationship Id="rId2" Type="http://schemas.openxmlformats.org/officeDocument/2006/relationships/tags" Target="../tags/tag229.xml"/><Relationship Id="rId19" Type="http://schemas.openxmlformats.org/officeDocument/2006/relationships/tags" Target="../tags/tag246.xml"/><Relationship Id="rId18" Type="http://schemas.openxmlformats.org/officeDocument/2006/relationships/tags" Target="../tags/tag245.xml"/><Relationship Id="rId17" Type="http://schemas.openxmlformats.org/officeDocument/2006/relationships/tags" Target="../tags/tag244.xml"/><Relationship Id="rId16" Type="http://schemas.openxmlformats.org/officeDocument/2006/relationships/tags" Target="../tags/tag243.xml"/><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tags" Target="../tags/tag237.xml"/><Relationship Id="rId1" Type="http://schemas.openxmlformats.org/officeDocument/2006/relationships/tags" Target="../tags/tag22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3" Type="http://schemas.openxmlformats.org/officeDocument/2006/relationships/slideLayout" Target="../slideLayouts/slideLayout2.xml"/><Relationship Id="rId32" Type="http://schemas.openxmlformats.org/officeDocument/2006/relationships/tags" Target="../tags/tag287.xml"/><Relationship Id="rId31" Type="http://schemas.openxmlformats.org/officeDocument/2006/relationships/tags" Target="../tags/tag286.xml"/><Relationship Id="rId30" Type="http://schemas.openxmlformats.org/officeDocument/2006/relationships/tags" Target="../tags/tag285.xml"/><Relationship Id="rId3" Type="http://schemas.openxmlformats.org/officeDocument/2006/relationships/tags" Target="../tags/tag258.xml"/><Relationship Id="rId29" Type="http://schemas.openxmlformats.org/officeDocument/2006/relationships/tags" Target="../tags/tag284.xml"/><Relationship Id="rId28" Type="http://schemas.openxmlformats.org/officeDocument/2006/relationships/tags" Target="../tags/tag283.xml"/><Relationship Id="rId27" Type="http://schemas.openxmlformats.org/officeDocument/2006/relationships/tags" Target="../tags/tag282.xml"/><Relationship Id="rId26" Type="http://schemas.openxmlformats.org/officeDocument/2006/relationships/tags" Target="../tags/tag281.xml"/><Relationship Id="rId25" Type="http://schemas.openxmlformats.org/officeDocument/2006/relationships/tags" Target="../tags/tag280.xml"/><Relationship Id="rId24" Type="http://schemas.openxmlformats.org/officeDocument/2006/relationships/tags" Target="../tags/tag279.xml"/><Relationship Id="rId23" Type="http://schemas.openxmlformats.org/officeDocument/2006/relationships/tags" Target="../tags/tag278.xml"/><Relationship Id="rId22" Type="http://schemas.openxmlformats.org/officeDocument/2006/relationships/tags" Target="../tags/tag277.xml"/><Relationship Id="rId21" Type="http://schemas.openxmlformats.org/officeDocument/2006/relationships/tags" Target="../tags/tag276.xml"/><Relationship Id="rId20" Type="http://schemas.openxmlformats.org/officeDocument/2006/relationships/tags" Target="../tags/tag275.xml"/><Relationship Id="rId2" Type="http://schemas.openxmlformats.org/officeDocument/2006/relationships/tags" Target="../tags/tag257.xml"/><Relationship Id="rId19" Type="http://schemas.openxmlformats.org/officeDocument/2006/relationships/tags" Target="../tags/tag274.xml"/><Relationship Id="rId18" Type="http://schemas.openxmlformats.org/officeDocument/2006/relationships/tags" Target="../tags/tag273.xml"/><Relationship Id="rId17" Type="http://schemas.openxmlformats.org/officeDocument/2006/relationships/tags" Target="../tags/tag272.xml"/><Relationship Id="rId16" Type="http://schemas.openxmlformats.org/officeDocument/2006/relationships/tags" Target="../tags/tag271.xml"/><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tags" Target="../tags/tag25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4" Type="http://schemas.openxmlformats.org/officeDocument/2006/relationships/comments" Target="../comments/comment3.xml"/><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57.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3" Type="http://schemas.openxmlformats.org/officeDocument/2006/relationships/slideLayout" Target="../slideLayouts/slideLayout2.xml"/><Relationship Id="rId32" Type="http://schemas.openxmlformats.org/officeDocument/2006/relationships/tags" Target="../tags/tag319.xml"/><Relationship Id="rId31" Type="http://schemas.openxmlformats.org/officeDocument/2006/relationships/tags" Target="../tags/tag318.xml"/><Relationship Id="rId30" Type="http://schemas.openxmlformats.org/officeDocument/2006/relationships/tags" Target="../tags/tag317.xml"/><Relationship Id="rId3" Type="http://schemas.openxmlformats.org/officeDocument/2006/relationships/tags" Target="../tags/tag290.xml"/><Relationship Id="rId29" Type="http://schemas.openxmlformats.org/officeDocument/2006/relationships/tags" Target="../tags/tag316.xml"/><Relationship Id="rId28" Type="http://schemas.openxmlformats.org/officeDocument/2006/relationships/tags" Target="../tags/tag315.xml"/><Relationship Id="rId27" Type="http://schemas.openxmlformats.org/officeDocument/2006/relationships/tags" Target="../tags/tag314.xml"/><Relationship Id="rId26" Type="http://schemas.openxmlformats.org/officeDocument/2006/relationships/tags" Target="../tags/tag313.xml"/><Relationship Id="rId25" Type="http://schemas.openxmlformats.org/officeDocument/2006/relationships/tags" Target="../tags/tag312.xml"/><Relationship Id="rId24" Type="http://schemas.openxmlformats.org/officeDocument/2006/relationships/tags" Target="../tags/tag311.xml"/><Relationship Id="rId23" Type="http://schemas.openxmlformats.org/officeDocument/2006/relationships/tags" Target="../tags/tag310.xml"/><Relationship Id="rId22" Type="http://schemas.openxmlformats.org/officeDocument/2006/relationships/tags" Target="../tags/tag309.xml"/><Relationship Id="rId21" Type="http://schemas.openxmlformats.org/officeDocument/2006/relationships/tags" Target="../tags/tag308.xml"/><Relationship Id="rId20" Type="http://schemas.openxmlformats.org/officeDocument/2006/relationships/tags" Target="../tags/tag307.xml"/><Relationship Id="rId2" Type="http://schemas.openxmlformats.org/officeDocument/2006/relationships/tags" Target="../tags/tag289.xml"/><Relationship Id="rId19" Type="http://schemas.openxmlformats.org/officeDocument/2006/relationships/tags" Target="../tags/tag306.xml"/><Relationship Id="rId18" Type="http://schemas.openxmlformats.org/officeDocument/2006/relationships/tags" Target="../tags/tag305.xml"/><Relationship Id="rId17" Type="http://schemas.openxmlformats.org/officeDocument/2006/relationships/tags" Target="../tags/tag304.xml"/><Relationship Id="rId16" Type="http://schemas.openxmlformats.org/officeDocument/2006/relationships/tags" Target="../tags/tag303.xml"/><Relationship Id="rId15" Type="http://schemas.openxmlformats.org/officeDocument/2006/relationships/tags" Target="../tags/tag302.xml"/><Relationship Id="rId14" Type="http://schemas.openxmlformats.org/officeDocument/2006/relationships/tags" Target="../tags/tag301.xml"/><Relationship Id="rId13" Type="http://schemas.openxmlformats.org/officeDocument/2006/relationships/tags" Target="../tags/tag300.xml"/><Relationship Id="rId12" Type="http://schemas.openxmlformats.org/officeDocument/2006/relationships/tags" Target="../tags/tag299.xml"/><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tags" Target="../tags/tag288.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0.jpeg"/><Relationship Id="rId7" Type="http://schemas.openxmlformats.org/officeDocument/2006/relationships/image" Target="../media/image19.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tags" Target="../tags/tag98.xml"/><Relationship Id="rId3" Type="http://schemas.openxmlformats.org/officeDocument/2006/relationships/image" Target="../media/image16.jpeg"/><Relationship Id="rId2" Type="http://schemas.openxmlformats.org/officeDocument/2006/relationships/tags" Target="../tags/tag97.xml"/><Relationship Id="rId1" Type="http://schemas.openxmlformats.org/officeDocument/2006/relationships/tags" Target="../tags/tag96.xml"/></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62.xml.rels><?xml version="1.0" encoding="UTF-8" standalone="yes"?>
<Relationships xmlns="http://schemas.openxmlformats.org/package/2006/relationships"><Relationship Id="rId4" Type="http://schemas.openxmlformats.org/officeDocument/2006/relationships/comments" Target="../comments/comment8.xml"/><Relationship Id="rId3" Type="http://schemas.openxmlformats.org/officeDocument/2006/relationships/slideLayout" Target="../slideLayouts/slideLayout4.xml"/><Relationship Id="rId2" Type="http://schemas.openxmlformats.org/officeDocument/2006/relationships/image" Target="../media/image69.png"/><Relationship Id="rId1" Type="http://schemas.openxmlformats.org/officeDocument/2006/relationships/image" Target="../media/image68.png"/></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3" Type="http://schemas.openxmlformats.org/officeDocument/2006/relationships/slideLayout" Target="../slideLayouts/slideLayout2.xml"/><Relationship Id="rId32" Type="http://schemas.openxmlformats.org/officeDocument/2006/relationships/tags" Target="../tags/tag357.xml"/><Relationship Id="rId31" Type="http://schemas.openxmlformats.org/officeDocument/2006/relationships/tags" Target="../tags/tag356.xml"/><Relationship Id="rId30" Type="http://schemas.openxmlformats.org/officeDocument/2006/relationships/tags" Target="../tags/tag355.xml"/><Relationship Id="rId3" Type="http://schemas.openxmlformats.org/officeDocument/2006/relationships/tags" Target="../tags/tag328.xml"/><Relationship Id="rId29" Type="http://schemas.openxmlformats.org/officeDocument/2006/relationships/tags" Target="../tags/tag354.xml"/><Relationship Id="rId28" Type="http://schemas.openxmlformats.org/officeDocument/2006/relationships/tags" Target="../tags/tag353.xml"/><Relationship Id="rId27" Type="http://schemas.openxmlformats.org/officeDocument/2006/relationships/tags" Target="../tags/tag352.xml"/><Relationship Id="rId26" Type="http://schemas.openxmlformats.org/officeDocument/2006/relationships/tags" Target="../tags/tag351.xml"/><Relationship Id="rId25" Type="http://schemas.openxmlformats.org/officeDocument/2006/relationships/tags" Target="../tags/tag350.xml"/><Relationship Id="rId24" Type="http://schemas.openxmlformats.org/officeDocument/2006/relationships/tags" Target="../tags/tag349.xml"/><Relationship Id="rId23" Type="http://schemas.openxmlformats.org/officeDocument/2006/relationships/tags" Target="../tags/tag348.xml"/><Relationship Id="rId22" Type="http://schemas.openxmlformats.org/officeDocument/2006/relationships/tags" Target="../tags/tag347.xml"/><Relationship Id="rId21" Type="http://schemas.openxmlformats.org/officeDocument/2006/relationships/tags" Target="../tags/tag346.xml"/><Relationship Id="rId20" Type="http://schemas.openxmlformats.org/officeDocument/2006/relationships/tags" Target="../tags/tag345.xml"/><Relationship Id="rId2" Type="http://schemas.openxmlformats.org/officeDocument/2006/relationships/tags" Target="../tags/tag327.xml"/><Relationship Id="rId19" Type="http://schemas.openxmlformats.org/officeDocument/2006/relationships/tags" Target="../tags/tag344.xml"/><Relationship Id="rId18" Type="http://schemas.openxmlformats.org/officeDocument/2006/relationships/tags" Target="../tags/tag343.xml"/><Relationship Id="rId17" Type="http://schemas.openxmlformats.org/officeDocument/2006/relationships/tags" Target="../tags/tag342.xml"/><Relationship Id="rId16" Type="http://schemas.openxmlformats.org/officeDocument/2006/relationships/tags" Target="../tags/tag341.xml"/><Relationship Id="rId15" Type="http://schemas.openxmlformats.org/officeDocument/2006/relationships/tags" Target="../tags/tag340.xml"/><Relationship Id="rId14" Type="http://schemas.openxmlformats.org/officeDocument/2006/relationships/tags" Target="../tags/tag339.xml"/><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tags" Target="../tags/tag326.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2.png"/><Relationship Id="rId1" Type="http://schemas.openxmlformats.org/officeDocument/2006/relationships/image" Target="../media/image7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69.xml.rels><?xml version="1.0" encoding="UTF-8" standalone="yes"?>
<Relationships xmlns="http://schemas.openxmlformats.org/package/2006/relationships"><Relationship Id="rId9" Type="http://schemas.openxmlformats.org/officeDocument/2006/relationships/tags" Target="../tags/tag366.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3" Type="http://schemas.openxmlformats.org/officeDocument/2006/relationships/slideLayout" Target="../slideLayouts/slideLayout2.xml"/><Relationship Id="rId32" Type="http://schemas.openxmlformats.org/officeDocument/2006/relationships/tags" Target="../tags/tag389.xml"/><Relationship Id="rId31" Type="http://schemas.openxmlformats.org/officeDocument/2006/relationships/tags" Target="../tags/tag388.xml"/><Relationship Id="rId30" Type="http://schemas.openxmlformats.org/officeDocument/2006/relationships/tags" Target="../tags/tag387.xml"/><Relationship Id="rId3" Type="http://schemas.openxmlformats.org/officeDocument/2006/relationships/tags" Target="../tags/tag360.xml"/><Relationship Id="rId29" Type="http://schemas.openxmlformats.org/officeDocument/2006/relationships/tags" Target="../tags/tag386.xml"/><Relationship Id="rId28" Type="http://schemas.openxmlformats.org/officeDocument/2006/relationships/tags" Target="../tags/tag385.xml"/><Relationship Id="rId27" Type="http://schemas.openxmlformats.org/officeDocument/2006/relationships/tags" Target="../tags/tag384.xml"/><Relationship Id="rId26" Type="http://schemas.openxmlformats.org/officeDocument/2006/relationships/tags" Target="../tags/tag383.xml"/><Relationship Id="rId25" Type="http://schemas.openxmlformats.org/officeDocument/2006/relationships/tags" Target="../tags/tag382.xml"/><Relationship Id="rId24" Type="http://schemas.openxmlformats.org/officeDocument/2006/relationships/tags" Target="../tags/tag381.xml"/><Relationship Id="rId23" Type="http://schemas.openxmlformats.org/officeDocument/2006/relationships/tags" Target="../tags/tag380.xml"/><Relationship Id="rId22" Type="http://schemas.openxmlformats.org/officeDocument/2006/relationships/tags" Target="../tags/tag379.xml"/><Relationship Id="rId21" Type="http://schemas.openxmlformats.org/officeDocument/2006/relationships/tags" Target="../tags/tag378.xml"/><Relationship Id="rId20" Type="http://schemas.openxmlformats.org/officeDocument/2006/relationships/tags" Target="../tags/tag377.xml"/><Relationship Id="rId2" Type="http://schemas.openxmlformats.org/officeDocument/2006/relationships/tags" Target="../tags/tag359.xml"/><Relationship Id="rId19" Type="http://schemas.openxmlformats.org/officeDocument/2006/relationships/tags" Target="../tags/tag376.xml"/><Relationship Id="rId18" Type="http://schemas.openxmlformats.org/officeDocument/2006/relationships/tags" Target="../tags/tag375.xml"/><Relationship Id="rId17" Type="http://schemas.openxmlformats.org/officeDocument/2006/relationships/tags" Target="../tags/tag374.xml"/><Relationship Id="rId16" Type="http://schemas.openxmlformats.org/officeDocument/2006/relationships/tags" Target="../tags/tag373.xml"/><Relationship Id="rId15" Type="http://schemas.openxmlformats.org/officeDocument/2006/relationships/tags" Target="../tags/tag372.xml"/><Relationship Id="rId14" Type="http://schemas.openxmlformats.org/officeDocument/2006/relationships/tags" Target="../tags/tag371.xml"/><Relationship Id="rId13" Type="http://schemas.openxmlformats.org/officeDocument/2006/relationships/tags" Target="../tags/tag370.xml"/><Relationship Id="rId12" Type="http://schemas.openxmlformats.org/officeDocument/2006/relationships/tags" Target="../tags/tag369.xml"/><Relationship Id="rId11" Type="http://schemas.openxmlformats.org/officeDocument/2006/relationships/tags" Target="../tags/tag368.xml"/><Relationship Id="rId10" Type="http://schemas.openxmlformats.org/officeDocument/2006/relationships/tags" Target="../tags/tag367.xml"/><Relationship Id="rId1" Type="http://schemas.openxmlformats.org/officeDocument/2006/relationships/tags" Target="../tags/tag358.xml"/></Relationships>
</file>

<file path=ppt/slides/_rels/slide7.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3" Type="http://schemas.openxmlformats.org/officeDocument/2006/relationships/slideLayout" Target="../slideLayouts/slideLayout6.xml"/><Relationship Id="rId42" Type="http://schemas.openxmlformats.org/officeDocument/2006/relationships/image" Target="../media/image22.png"/><Relationship Id="rId41" Type="http://schemas.openxmlformats.org/officeDocument/2006/relationships/tags" Target="../tags/tag138.xml"/><Relationship Id="rId40" Type="http://schemas.openxmlformats.org/officeDocument/2006/relationships/tags" Target="../tags/tag137.xml"/><Relationship Id="rId4" Type="http://schemas.openxmlformats.org/officeDocument/2006/relationships/tags" Target="../tags/tag101.xml"/><Relationship Id="rId39" Type="http://schemas.openxmlformats.org/officeDocument/2006/relationships/tags" Target="../tags/tag136.xml"/><Relationship Id="rId38" Type="http://schemas.openxmlformats.org/officeDocument/2006/relationships/tags" Target="../tags/tag135.xml"/><Relationship Id="rId37" Type="http://schemas.openxmlformats.org/officeDocument/2006/relationships/tags" Target="../tags/tag134.xml"/><Relationship Id="rId36" Type="http://schemas.openxmlformats.org/officeDocument/2006/relationships/tags" Target="../tags/tag133.xml"/><Relationship Id="rId35" Type="http://schemas.openxmlformats.org/officeDocument/2006/relationships/tags" Target="../tags/tag132.xml"/><Relationship Id="rId34" Type="http://schemas.openxmlformats.org/officeDocument/2006/relationships/tags" Target="../tags/tag131.xml"/><Relationship Id="rId33" Type="http://schemas.openxmlformats.org/officeDocument/2006/relationships/tags" Target="../tags/tag130.xml"/><Relationship Id="rId32" Type="http://schemas.openxmlformats.org/officeDocument/2006/relationships/tags" Target="../tags/tag129.xml"/><Relationship Id="rId31" Type="http://schemas.openxmlformats.org/officeDocument/2006/relationships/tags" Target="../tags/tag128.xml"/><Relationship Id="rId30" Type="http://schemas.openxmlformats.org/officeDocument/2006/relationships/tags" Target="../tags/tag127.xml"/><Relationship Id="rId3" Type="http://schemas.openxmlformats.org/officeDocument/2006/relationships/tags" Target="../tags/tag100.xml"/><Relationship Id="rId29" Type="http://schemas.openxmlformats.org/officeDocument/2006/relationships/tags" Target="../tags/tag126.xml"/><Relationship Id="rId28" Type="http://schemas.openxmlformats.org/officeDocument/2006/relationships/tags" Target="../tags/tag125.xml"/><Relationship Id="rId27" Type="http://schemas.openxmlformats.org/officeDocument/2006/relationships/tags" Target="../tags/tag124.xml"/><Relationship Id="rId26" Type="http://schemas.openxmlformats.org/officeDocument/2006/relationships/tags" Target="../tags/tag123.xml"/><Relationship Id="rId25" Type="http://schemas.openxmlformats.org/officeDocument/2006/relationships/tags" Target="../tags/tag122.xml"/><Relationship Id="rId24" Type="http://schemas.openxmlformats.org/officeDocument/2006/relationships/tags" Target="../tags/tag121.xml"/><Relationship Id="rId23" Type="http://schemas.openxmlformats.org/officeDocument/2006/relationships/tags" Target="../tags/tag120.xml"/><Relationship Id="rId22" Type="http://schemas.openxmlformats.org/officeDocument/2006/relationships/tags" Target="../tags/tag119.xml"/><Relationship Id="rId21" Type="http://schemas.openxmlformats.org/officeDocument/2006/relationships/tags" Target="../tags/tag118.xml"/><Relationship Id="rId20" Type="http://schemas.openxmlformats.org/officeDocument/2006/relationships/tags" Target="../tags/tag117.xml"/><Relationship Id="rId2" Type="http://schemas.openxmlformats.org/officeDocument/2006/relationships/tags" Target="../tags/tag99.xml"/><Relationship Id="rId19" Type="http://schemas.openxmlformats.org/officeDocument/2006/relationships/tags" Target="../tags/tag116.xml"/><Relationship Id="rId18" Type="http://schemas.openxmlformats.org/officeDocument/2006/relationships/tags" Target="../tags/tag115.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7.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31" Type="http://schemas.openxmlformats.org/officeDocument/2006/relationships/slideLayout" Target="../slideLayouts/slideLayout2.xml"/><Relationship Id="rId30" Type="http://schemas.openxmlformats.org/officeDocument/2006/relationships/tags" Target="../tags/tag416.xml"/><Relationship Id="rId3" Type="http://schemas.openxmlformats.org/officeDocument/2006/relationships/image" Target="../media/image84.png"/><Relationship Id="rId29" Type="http://schemas.openxmlformats.org/officeDocument/2006/relationships/tags" Target="../tags/tag415.xml"/><Relationship Id="rId28" Type="http://schemas.openxmlformats.org/officeDocument/2006/relationships/tags" Target="../tags/tag414.xml"/><Relationship Id="rId27" Type="http://schemas.openxmlformats.org/officeDocument/2006/relationships/tags" Target="../tags/tag413.xml"/><Relationship Id="rId26" Type="http://schemas.openxmlformats.org/officeDocument/2006/relationships/tags" Target="../tags/tag412.xml"/><Relationship Id="rId25" Type="http://schemas.openxmlformats.org/officeDocument/2006/relationships/tags" Target="../tags/tag411.xml"/><Relationship Id="rId24" Type="http://schemas.openxmlformats.org/officeDocument/2006/relationships/tags" Target="../tags/tag410.xml"/><Relationship Id="rId23" Type="http://schemas.openxmlformats.org/officeDocument/2006/relationships/tags" Target="../tags/tag409.xml"/><Relationship Id="rId22" Type="http://schemas.openxmlformats.org/officeDocument/2006/relationships/tags" Target="../tags/tag408.xml"/><Relationship Id="rId21" Type="http://schemas.openxmlformats.org/officeDocument/2006/relationships/tags" Target="../tags/tag407.xml"/><Relationship Id="rId20" Type="http://schemas.openxmlformats.org/officeDocument/2006/relationships/tags" Target="../tags/tag406.xml"/><Relationship Id="rId2" Type="http://schemas.openxmlformats.org/officeDocument/2006/relationships/image" Target="../media/image83.png"/><Relationship Id="rId19" Type="http://schemas.openxmlformats.org/officeDocument/2006/relationships/tags" Target="../tags/tag405.xml"/><Relationship Id="rId18" Type="http://schemas.openxmlformats.org/officeDocument/2006/relationships/tags" Target="../tags/tag404.xml"/><Relationship Id="rId17" Type="http://schemas.openxmlformats.org/officeDocument/2006/relationships/tags" Target="../tags/tag403.xml"/><Relationship Id="rId16" Type="http://schemas.openxmlformats.org/officeDocument/2006/relationships/tags" Target="../tags/tag402.xml"/><Relationship Id="rId15" Type="http://schemas.openxmlformats.org/officeDocument/2006/relationships/tags" Target="../tags/tag401.xml"/><Relationship Id="rId14" Type="http://schemas.openxmlformats.org/officeDocument/2006/relationships/tags" Target="../tags/tag400.xml"/><Relationship Id="rId13" Type="http://schemas.openxmlformats.org/officeDocument/2006/relationships/tags" Target="../tags/tag399.xml"/><Relationship Id="rId12" Type="http://schemas.openxmlformats.org/officeDocument/2006/relationships/tags" Target="../tags/tag398.xml"/><Relationship Id="rId11" Type="http://schemas.openxmlformats.org/officeDocument/2006/relationships/tags" Target="../tags/tag397.xml"/><Relationship Id="rId10" Type="http://schemas.openxmlformats.org/officeDocument/2006/relationships/tags" Target="../tags/tag396.xml"/><Relationship Id="rId1" Type="http://schemas.openxmlformats.org/officeDocument/2006/relationships/image" Target="../media/image82.png"/></Relationships>
</file>

<file path=ppt/slides/_rels/slide78.xml.rels><?xml version="1.0" encoding="UTF-8" standalone="yes"?>
<Relationships xmlns="http://schemas.openxmlformats.org/package/2006/relationships"><Relationship Id="rId9" Type="http://schemas.openxmlformats.org/officeDocument/2006/relationships/tags" Target="../tags/tag425.xml"/><Relationship Id="rId8" Type="http://schemas.openxmlformats.org/officeDocument/2006/relationships/tags" Target="../tags/tag424.xml"/><Relationship Id="rId7" Type="http://schemas.openxmlformats.org/officeDocument/2006/relationships/tags" Target="../tags/tag423.xml"/><Relationship Id="rId6" Type="http://schemas.openxmlformats.org/officeDocument/2006/relationships/tags" Target="../tags/tag422.xml"/><Relationship Id="rId5" Type="http://schemas.openxmlformats.org/officeDocument/2006/relationships/tags" Target="../tags/tag421.xml"/><Relationship Id="rId4" Type="http://schemas.openxmlformats.org/officeDocument/2006/relationships/tags" Target="../tags/tag420.xml"/><Relationship Id="rId3" Type="http://schemas.openxmlformats.org/officeDocument/2006/relationships/tags" Target="../tags/tag419.xml"/><Relationship Id="rId28" Type="http://schemas.openxmlformats.org/officeDocument/2006/relationships/slideLayout" Target="../slideLayouts/slideLayout2.xml"/><Relationship Id="rId27" Type="http://schemas.openxmlformats.org/officeDocument/2006/relationships/image" Target="../media/image85.png"/><Relationship Id="rId26" Type="http://schemas.openxmlformats.org/officeDocument/2006/relationships/tags" Target="../tags/tag442.xml"/><Relationship Id="rId25" Type="http://schemas.openxmlformats.org/officeDocument/2006/relationships/tags" Target="../tags/tag441.xml"/><Relationship Id="rId24" Type="http://schemas.openxmlformats.org/officeDocument/2006/relationships/tags" Target="../tags/tag440.xml"/><Relationship Id="rId23" Type="http://schemas.openxmlformats.org/officeDocument/2006/relationships/tags" Target="../tags/tag439.xml"/><Relationship Id="rId22" Type="http://schemas.openxmlformats.org/officeDocument/2006/relationships/tags" Target="../tags/tag438.xml"/><Relationship Id="rId21" Type="http://schemas.openxmlformats.org/officeDocument/2006/relationships/tags" Target="../tags/tag437.xml"/><Relationship Id="rId20" Type="http://schemas.openxmlformats.org/officeDocument/2006/relationships/tags" Target="../tags/tag436.xml"/><Relationship Id="rId2" Type="http://schemas.openxmlformats.org/officeDocument/2006/relationships/tags" Target="../tags/tag418.xml"/><Relationship Id="rId19" Type="http://schemas.openxmlformats.org/officeDocument/2006/relationships/tags" Target="../tags/tag435.xml"/><Relationship Id="rId18" Type="http://schemas.openxmlformats.org/officeDocument/2006/relationships/tags" Target="../tags/tag434.xml"/><Relationship Id="rId17" Type="http://schemas.openxmlformats.org/officeDocument/2006/relationships/tags" Target="../tags/tag433.xml"/><Relationship Id="rId16" Type="http://schemas.openxmlformats.org/officeDocument/2006/relationships/tags" Target="../tags/tag432.xml"/><Relationship Id="rId15" Type="http://schemas.openxmlformats.org/officeDocument/2006/relationships/tags" Target="../tags/tag431.xml"/><Relationship Id="rId14" Type="http://schemas.openxmlformats.org/officeDocument/2006/relationships/tags" Target="../tags/tag430.xml"/><Relationship Id="rId13" Type="http://schemas.openxmlformats.org/officeDocument/2006/relationships/tags" Target="../tags/tag429.xml"/><Relationship Id="rId12" Type="http://schemas.openxmlformats.org/officeDocument/2006/relationships/tags" Target="../tags/tag428.xml"/><Relationship Id="rId11" Type="http://schemas.openxmlformats.org/officeDocument/2006/relationships/tags" Target="../tags/tag427.xml"/><Relationship Id="rId10" Type="http://schemas.openxmlformats.org/officeDocument/2006/relationships/tags" Target="../tags/tag426.xml"/><Relationship Id="rId1" Type="http://schemas.openxmlformats.org/officeDocument/2006/relationships/tags" Target="../tags/tag41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4.png"/><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rcRect t="1708" r="6195" b="2222"/>
          <a:stretch>
            <a:fillRect/>
          </a:stretch>
        </p:blipFill>
        <p:spPr>
          <a:xfrm>
            <a:off x="4990465" y="0"/>
            <a:ext cx="7201535" cy="6858635"/>
          </a:xfrm>
          <a:prstGeom prst="rect">
            <a:avLst/>
          </a:prstGeom>
        </p:spPr>
      </p:pic>
      <p:pic>
        <p:nvPicPr>
          <p:cNvPr id="10" name="图片 9" descr="9de269a3-1876-4a5e-b0ad-99d3a4c63499-removebg-preview"/>
          <p:cNvPicPr>
            <a:picLocks noChangeAspect="1"/>
          </p:cNvPicPr>
          <p:nvPr>
            <p:custDataLst>
              <p:tags r:id="rId2"/>
            </p:custDataLst>
          </p:nvPr>
        </p:nvPicPr>
        <p:blipFill>
          <a:blip r:embed="rId3"/>
          <a:stretch>
            <a:fillRect/>
          </a:stretch>
        </p:blipFill>
        <p:spPr>
          <a:xfrm>
            <a:off x="153670" y="904875"/>
            <a:ext cx="3800475" cy="5953125"/>
          </a:xfrm>
          <a:prstGeom prst="rect">
            <a:avLst/>
          </a:prstGeom>
        </p:spPr>
      </p:pic>
      <p:sp>
        <p:nvSpPr>
          <p:cNvPr id="11" name="副标题 10"/>
          <p:cNvSpPr>
            <a:spLocks noGrp="1"/>
          </p:cNvSpPr>
          <p:nvPr>
            <p:ph type="subTitle" idx="1"/>
            <p:custDataLst>
              <p:tags r:id="rId4"/>
            </p:custDataLst>
          </p:nvPr>
        </p:nvSpPr>
        <p:spPr>
          <a:xfrm>
            <a:off x="3463290" y="1858010"/>
            <a:ext cx="5995035" cy="1034415"/>
          </a:xfrm>
        </p:spPr>
        <p:txBody>
          <a:bodyPr>
            <a:noAutofit/>
          </a:bodyPr>
          <a:p>
            <a:pPr marL="0" indent="0" algn="l">
              <a:lnSpc>
                <a:spcPct val="100000"/>
              </a:lnSpc>
              <a:buNone/>
            </a:pPr>
            <a:r>
              <a:rPr lang="zh-CN" altLang="en-US" sz="4800" b="1" dirty="0">
                <a:solidFill>
                  <a:schemeClr val="tx1"/>
                </a:solidFill>
                <a:effectLst>
                  <a:outerShdw blurRad="38100" dist="38100" dir="2700000" algn="tl">
                    <a:srgbClr val="000000">
                      <a:alpha val="43137"/>
                    </a:srgbClr>
                  </a:outerShdw>
                </a:effectLst>
                <a:latin typeface="Arial" panose="020B0604020202020204" pitchFamily="34" charset="0"/>
                <a:ea typeface="方正黑体简体" panose="02000000000000000000" charset="-122"/>
                <a:sym typeface="+mn-ea"/>
              </a:rPr>
              <a:t>人工智能基础入门</a:t>
            </a:r>
            <a:endParaRPr lang="zh-CN" altLang="en-US" sz="4800" b="1" dirty="0">
              <a:solidFill>
                <a:schemeClr val="tx1"/>
              </a:solidFill>
              <a:effectLst>
                <a:outerShdw blurRad="38100" dist="38100" dir="2700000" algn="tl">
                  <a:srgbClr val="000000">
                    <a:alpha val="43137"/>
                  </a:srgbClr>
                </a:outerShdw>
              </a:effectLst>
              <a:latin typeface="Arial" panose="020B0604020202020204" pitchFamily="34" charset="0"/>
              <a:ea typeface="方正黑体简体" panose="02000000000000000000" charset="-122"/>
              <a:cs typeface="汉仪雅酷黑 95W" panose="020B0A04020202020204" charset="-122"/>
              <a:sym typeface="+mn-ea"/>
            </a:endParaRPr>
          </a:p>
        </p:txBody>
      </p:sp>
      <p:sp>
        <p:nvSpPr>
          <p:cNvPr id="14" name="任意多边形: 形状 57"/>
          <p:cNvSpPr/>
          <p:nvPr userDrawn="1">
            <p:custDataLst>
              <p:tags r:id="rId5"/>
            </p:custDataLst>
          </p:nvPr>
        </p:nvSpPr>
        <p:spPr>
          <a:xfrm>
            <a:off x="0" y="0"/>
            <a:ext cx="1702288" cy="991954"/>
          </a:xfrm>
          <a:custGeom>
            <a:avLst/>
            <a:gdLst>
              <a:gd name="connsiteX0" fmla="*/ 0 w 1702288"/>
              <a:gd name="connsiteY0" fmla="*/ 0 h 991954"/>
              <a:gd name="connsiteX1" fmla="*/ 1702288 w 1702288"/>
              <a:gd name="connsiteY1" fmla="*/ 0 h 991954"/>
              <a:gd name="connsiteX2" fmla="*/ 1531718 w 1702288"/>
              <a:gd name="connsiteY2" fmla="*/ 155024 h 991954"/>
              <a:gd name="connsiteX3" fmla="*/ 177737 w 1702288"/>
              <a:gd name="connsiteY3" fmla="*/ 931815 h 991954"/>
              <a:gd name="connsiteX4" fmla="*/ 0 w 1702288"/>
              <a:gd name="connsiteY4" fmla="*/ 991954 h 991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288" h="991954">
                <a:moveTo>
                  <a:pt x="0" y="0"/>
                </a:moveTo>
                <a:lnTo>
                  <a:pt x="1702288" y="0"/>
                </a:lnTo>
                <a:lnTo>
                  <a:pt x="1531718" y="155024"/>
                </a:lnTo>
                <a:cubicBezTo>
                  <a:pt x="1131307" y="485473"/>
                  <a:pt x="674433" y="749950"/>
                  <a:pt x="177737" y="931815"/>
                </a:cubicBezTo>
                <a:lnTo>
                  <a:pt x="0" y="991954"/>
                </a:lnTo>
                <a:close/>
              </a:path>
            </a:pathLst>
          </a:custGeom>
          <a:gradFill flip="none" rotWithShape="1">
            <a:gsLst>
              <a:gs pos="0">
                <a:schemeClr val="bg2">
                  <a:lumMod val="90000"/>
                  <a:alpha val="0"/>
                </a:schemeClr>
              </a:gs>
              <a:gs pos="100000">
                <a:schemeClr val="bg2">
                  <a:lumMod val="90000"/>
                  <a:alpha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a:p>
        </p:txBody>
      </p:sp>
      <p:pic>
        <p:nvPicPr>
          <p:cNvPr id="15" name="图片 14" descr="AI-光环人工智能Logo-左右-红黑-透明底色"/>
          <p:cNvPicPr>
            <a:picLocks noChangeAspect="1"/>
          </p:cNvPicPr>
          <p:nvPr/>
        </p:nvPicPr>
        <p:blipFill>
          <a:blip r:embed="rId6"/>
          <a:stretch>
            <a:fillRect/>
          </a:stretch>
        </p:blipFill>
        <p:spPr>
          <a:xfrm>
            <a:off x="3540760" y="1372235"/>
            <a:ext cx="1460500" cy="338455"/>
          </a:xfrm>
          <a:prstGeom prst="rect">
            <a:avLst/>
          </a:prstGeom>
        </p:spPr>
      </p:pic>
    </p:spTree>
    <p:custDataLst>
      <p:tags r:id="rId7"/>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t="1947"/>
          <a:stretch>
            <a:fillRect/>
          </a:stretch>
        </p:blipFill>
        <p:spPr>
          <a:xfrm>
            <a:off x="929640" y="878840"/>
            <a:ext cx="10131213" cy="5835227"/>
          </a:xfrm>
          <a:prstGeom prst="rect">
            <a:avLst/>
          </a:prstGeom>
        </p:spPr>
      </p:pic>
      <p:sp>
        <p:nvSpPr>
          <p:cNvPr id="5" name="标题 4"/>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1.2 </a:t>
            </a:r>
            <a:r>
              <a:rPr lang="en-US" altLang="zh-CN" spc="0" dirty="0">
                <a:solidFill>
                  <a:schemeClr val="accent1"/>
                </a:solidFill>
                <a:latin typeface="Arial" panose="020B0604020202020204" pitchFamily="34" charset="0"/>
                <a:ea typeface="方正黑体简体" panose="02000000000000000000" charset="-122"/>
                <a:sym typeface="+mn-ea"/>
              </a:rPr>
              <a:t>发展历程</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内容占位符 7" descr="DA7B8FC2448C503EC5722C4CDC785C2A"/>
          <p:cNvPicPr>
            <a:picLocks noGrp="1" noChangeAspect="1"/>
          </p:cNvPicPr>
          <p:nvPr>
            <p:ph idx="1"/>
          </p:nvPr>
        </p:nvPicPr>
        <p:blipFill>
          <a:blip r:embed="rId1"/>
          <a:srcRect t="10339" r="871"/>
          <a:stretch>
            <a:fillRect/>
          </a:stretch>
        </p:blipFill>
        <p:spPr>
          <a:xfrm>
            <a:off x="263313" y="1095587"/>
            <a:ext cx="5930900" cy="4367107"/>
          </a:xfrm>
        </p:spPr>
      </p:pic>
      <p:sp>
        <p:nvSpPr>
          <p:cNvPr id="21508" name="文本框 6"/>
          <p:cNvSpPr txBox="1"/>
          <p:nvPr/>
        </p:nvSpPr>
        <p:spPr>
          <a:xfrm>
            <a:off x="264160" y="5462905"/>
            <a:ext cx="6333490" cy="1014730"/>
          </a:xfrm>
          <a:prstGeom prst="rect">
            <a:avLst/>
          </a:prstGeom>
          <a:noFill/>
          <a:ln w="9525">
            <a:noFill/>
          </a:ln>
        </p:spPr>
        <p:txBody>
          <a:bodyPr wrap="square" anchor="t">
            <a:spAutoFit/>
          </a:bodyPr>
          <a:p>
            <a:r>
              <a:rPr lang="zh-CN" altLang="en-US" sz="2000">
                <a:solidFill>
                  <a:schemeClr val="tx1"/>
                </a:solidFill>
                <a:latin typeface="微软雅黑" panose="020B0503020204020204" charset="-122"/>
                <a:ea typeface="微软雅黑" panose="020B0503020204020204" charset="-122"/>
              </a:rPr>
              <a:t>2006年，会议五十年后，当事人重聚达特茅斯。</a:t>
            </a:r>
            <a:endParaRPr lang="zh-CN" altLang="en-US" sz="2000">
              <a:solidFill>
                <a:schemeClr val="tx1"/>
              </a:solidFill>
              <a:latin typeface="微软雅黑" panose="020B0503020204020204" charset="-122"/>
              <a:ea typeface="微软雅黑" panose="020B0503020204020204" charset="-122"/>
            </a:endParaRPr>
          </a:p>
          <a:p>
            <a:endParaRPr lang="zh-CN" altLang="en-US" sz="2000">
              <a:solidFill>
                <a:schemeClr val="tx1"/>
              </a:solidFill>
              <a:latin typeface="微软雅黑" panose="020B0503020204020204" charset="-122"/>
              <a:ea typeface="微软雅黑" panose="020B0503020204020204" charset="-122"/>
            </a:endParaRPr>
          </a:p>
          <a:p>
            <a:r>
              <a:rPr lang="zh-CN" altLang="en-US" sz="2000">
                <a:solidFill>
                  <a:schemeClr val="tx1"/>
                </a:solidFill>
                <a:latin typeface="微软雅黑" panose="020B0503020204020204" charset="-122"/>
                <a:ea typeface="微软雅黑" panose="020B0503020204020204" charset="-122"/>
              </a:rPr>
              <a:t>左起：摩尔，麦卡锡，明斯基，赛弗里奇，所罗门诺夫</a:t>
            </a:r>
            <a:endParaRPr lang="zh-CN" altLang="en-US" sz="200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6307667" y="1095587"/>
            <a:ext cx="5821680" cy="4366260"/>
          </a:xfrm>
          <a:prstGeom prst="rect">
            <a:avLst/>
          </a:prstGeom>
        </p:spPr>
      </p:pic>
      <p:sp>
        <p:nvSpPr>
          <p:cNvPr id="3" name="文本框 2"/>
          <p:cNvSpPr txBox="1"/>
          <p:nvPr/>
        </p:nvSpPr>
        <p:spPr>
          <a:xfrm>
            <a:off x="6871970" y="5500793"/>
            <a:ext cx="5256953" cy="929640"/>
          </a:xfrm>
          <a:prstGeom prst="rect">
            <a:avLst/>
          </a:prstGeom>
          <a:noFill/>
        </p:spPr>
        <p:txBody>
          <a:bodyPr wrap="square" rtlCol="0" anchor="t">
            <a:spAutoFit/>
          </a:bodyPr>
          <a:p>
            <a:r>
              <a:rPr lang="en-US" sz="1820">
                <a:latin typeface="微软雅黑" panose="020B0503020204020204" charset="-122"/>
                <a:ea typeface="微软雅黑" panose="020B0503020204020204" charset="-122"/>
                <a:sym typeface="+mn-ea"/>
              </a:rPr>
              <a:t>1996.02</a:t>
            </a:r>
            <a:r>
              <a:rPr lang="zh-CN" altLang="en-US" sz="1820">
                <a:latin typeface="微软雅黑" panose="020B0503020204020204" charset="-122"/>
                <a:ea typeface="微软雅黑" panose="020B0503020204020204" charset="-122"/>
                <a:sym typeface="+mn-ea"/>
              </a:rPr>
              <a:t>：卡</a:t>
            </a:r>
            <a:r>
              <a:rPr lang="en-US" altLang="zh-CN" sz="1820">
                <a:latin typeface="微软雅黑" panose="020B0503020204020204" charset="-122"/>
                <a:ea typeface="微软雅黑" panose="020B0503020204020204" charset="-122"/>
                <a:sym typeface="+mn-ea"/>
              </a:rPr>
              <a:t>vs</a:t>
            </a:r>
            <a:r>
              <a:rPr lang="zh-CN" altLang="en-US" sz="1820">
                <a:latin typeface="微软雅黑" panose="020B0503020204020204" charset="-122"/>
                <a:ea typeface="微软雅黑" panose="020B0503020204020204" charset="-122"/>
                <a:sym typeface="+mn-ea"/>
              </a:rPr>
              <a:t>深蓝：</a:t>
            </a:r>
            <a:r>
              <a:rPr lang="en-US" altLang="zh-CN" sz="1820">
                <a:latin typeface="微软雅黑" panose="020B0503020204020204" charset="-122"/>
                <a:ea typeface="微软雅黑" panose="020B0503020204020204" charset="-122"/>
                <a:sym typeface="+mn-ea"/>
              </a:rPr>
              <a:t>4-2</a:t>
            </a:r>
            <a:endParaRPr lang="en-US" altLang="zh-CN" sz="1820">
              <a:latin typeface="微软雅黑" panose="020B0503020204020204" charset="-122"/>
              <a:ea typeface="微软雅黑" panose="020B0503020204020204" charset="-122"/>
              <a:sym typeface="+mn-ea"/>
            </a:endParaRPr>
          </a:p>
          <a:p>
            <a:endParaRPr lang="en-US" altLang="zh-CN" sz="1820">
              <a:solidFill>
                <a:schemeClr val="tx1"/>
              </a:solidFill>
              <a:latin typeface="微软雅黑" panose="020B0503020204020204" charset="-122"/>
              <a:ea typeface="微软雅黑" panose="020B0503020204020204" charset="-122"/>
            </a:endParaRPr>
          </a:p>
          <a:p>
            <a:r>
              <a:rPr lang="en-US" altLang="zh-CN" sz="1820">
                <a:latin typeface="微软雅黑" panose="020B0503020204020204" charset="-122"/>
                <a:ea typeface="微软雅黑" panose="020B0503020204020204" charset="-122"/>
                <a:sym typeface="+mn-ea"/>
              </a:rPr>
              <a:t>1997.05</a:t>
            </a:r>
            <a:r>
              <a:rPr lang="zh-CN" altLang="en-US" sz="1820">
                <a:latin typeface="微软雅黑" panose="020B0503020204020204" charset="-122"/>
                <a:ea typeface="微软雅黑" panose="020B0503020204020204" charset="-122"/>
                <a:sym typeface="+mn-ea"/>
              </a:rPr>
              <a:t>：卡</a:t>
            </a:r>
            <a:r>
              <a:rPr lang="en-US" altLang="zh-CN" sz="1820">
                <a:latin typeface="微软雅黑" panose="020B0503020204020204" charset="-122"/>
                <a:ea typeface="微软雅黑" panose="020B0503020204020204" charset="-122"/>
                <a:sym typeface="+mn-ea"/>
              </a:rPr>
              <a:t>vs</a:t>
            </a:r>
            <a:r>
              <a:rPr lang="zh-CN" altLang="en-US" sz="1820">
                <a:latin typeface="微软雅黑" panose="020B0503020204020204" charset="-122"/>
                <a:ea typeface="微软雅黑" panose="020B0503020204020204" charset="-122"/>
                <a:sym typeface="+mn-ea"/>
              </a:rPr>
              <a:t>更深的蓝：</a:t>
            </a:r>
            <a:r>
              <a:rPr lang="en-US" altLang="zh-CN" sz="1820">
                <a:latin typeface="微软雅黑" panose="020B0503020204020204" charset="-122"/>
                <a:ea typeface="微软雅黑" panose="020B0503020204020204" charset="-122"/>
                <a:sym typeface="+mn-ea"/>
              </a:rPr>
              <a:t>2.5-3.5</a:t>
            </a:r>
            <a:endParaRPr lang="zh-CN" altLang="en-US" sz="2400"/>
          </a:p>
        </p:txBody>
      </p:sp>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1.2 </a:t>
            </a:r>
            <a:r>
              <a:rPr lang="en-US" altLang="zh-CN" spc="0" dirty="0">
                <a:solidFill>
                  <a:schemeClr val="accent1"/>
                </a:solidFill>
                <a:latin typeface="Arial" panose="020B0604020202020204" pitchFamily="34" charset="0"/>
                <a:ea typeface="方正黑体简体" panose="02000000000000000000" charset="-122"/>
                <a:sym typeface="+mn-ea"/>
              </a:rPr>
              <a:t>发展历程</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6865" name="组合 10"/>
          <p:cNvGrpSpPr/>
          <p:nvPr/>
        </p:nvGrpSpPr>
        <p:grpSpPr>
          <a:xfrm>
            <a:off x="2752513" y="2928620"/>
            <a:ext cx="7016327" cy="3925993"/>
            <a:chOff x="3175149" y="2707525"/>
            <a:chExt cx="6326325" cy="4016577"/>
          </a:xfrm>
        </p:grpSpPr>
        <p:sp>
          <p:nvSpPr>
            <p:cNvPr id="36866" name="Freeform 10"/>
            <p:cNvSpPr/>
            <p:nvPr/>
          </p:nvSpPr>
          <p:spPr>
            <a:xfrm>
              <a:off x="3257837" y="3737682"/>
              <a:ext cx="6243637" cy="2986420"/>
            </a:xfrm>
            <a:custGeom>
              <a:avLst/>
              <a:gdLst/>
              <a:ahLst/>
              <a:cxnLst>
                <a:cxn ang="0">
                  <a:pos x="4351810" y="69262"/>
                </a:cxn>
                <a:cxn ang="0">
                  <a:pos x="3836598" y="69262"/>
                </a:cxn>
                <a:cxn ang="0">
                  <a:pos x="142548" y="1835446"/>
                </a:cxn>
                <a:cxn ang="0">
                  <a:pos x="142548" y="2081938"/>
                </a:cxn>
                <a:cxn ang="0">
                  <a:pos x="1891826" y="2917157"/>
                </a:cxn>
                <a:cxn ang="0">
                  <a:pos x="2407038" y="2917157"/>
                </a:cxn>
                <a:cxn ang="0">
                  <a:pos x="6101088" y="1150973"/>
                </a:cxn>
                <a:cxn ang="0">
                  <a:pos x="6101088" y="904481"/>
                </a:cxn>
                <a:cxn ang="0">
                  <a:pos x="4351810" y="69262"/>
                </a:cxn>
              </a:cxnLst>
              <a:pathLst>
                <a:path w="3066" h="1466">
                  <a:moveTo>
                    <a:pt x="2137" y="34"/>
                  </a:moveTo>
                  <a:cubicBezTo>
                    <a:pt x="2067" y="0"/>
                    <a:pt x="1954" y="0"/>
                    <a:pt x="1884" y="34"/>
                  </a:cubicBezTo>
                  <a:cubicBezTo>
                    <a:pt x="70" y="901"/>
                    <a:pt x="70" y="901"/>
                    <a:pt x="70" y="901"/>
                  </a:cubicBezTo>
                  <a:cubicBezTo>
                    <a:pt x="0" y="934"/>
                    <a:pt x="0" y="988"/>
                    <a:pt x="70" y="1022"/>
                  </a:cubicBezTo>
                  <a:cubicBezTo>
                    <a:pt x="929" y="1432"/>
                    <a:pt x="929" y="1432"/>
                    <a:pt x="929" y="1432"/>
                  </a:cubicBezTo>
                  <a:cubicBezTo>
                    <a:pt x="999" y="1466"/>
                    <a:pt x="1113" y="1466"/>
                    <a:pt x="1182" y="1432"/>
                  </a:cubicBezTo>
                  <a:cubicBezTo>
                    <a:pt x="2996" y="565"/>
                    <a:pt x="2996" y="565"/>
                    <a:pt x="2996" y="565"/>
                  </a:cubicBezTo>
                  <a:cubicBezTo>
                    <a:pt x="3066" y="532"/>
                    <a:pt x="3066" y="478"/>
                    <a:pt x="2996" y="444"/>
                  </a:cubicBezTo>
                  <a:cubicBezTo>
                    <a:pt x="2137" y="34"/>
                    <a:pt x="2137" y="34"/>
                    <a:pt x="2137" y="34"/>
                  </a:cubicBezTo>
                </a:path>
              </a:pathLst>
            </a:custGeom>
            <a:solidFill>
              <a:schemeClr val="tx1">
                <a:alpha val="10999"/>
              </a:schemeClr>
            </a:solidFill>
            <a:ln w="9525">
              <a:noFill/>
            </a:ln>
          </p:spPr>
          <p:txBody>
            <a:bodyPr/>
            <a:p>
              <a:endParaRPr lang="zh-CN" altLang="en-US" sz="2400"/>
            </a:p>
          </p:txBody>
        </p:sp>
        <p:grpSp>
          <p:nvGrpSpPr>
            <p:cNvPr id="36867" name="Group 148"/>
            <p:cNvGrpSpPr/>
            <p:nvPr/>
          </p:nvGrpSpPr>
          <p:grpSpPr>
            <a:xfrm>
              <a:off x="3175149" y="2707525"/>
              <a:ext cx="6243637" cy="3259761"/>
              <a:chOff x="2830788" y="3349604"/>
              <a:chExt cx="6243637" cy="3259761"/>
            </a:xfrm>
          </p:grpSpPr>
          <p:sp>
            <p:nvSpPr>
              <p:cNvPr id="36868" name="Freeform 7"/>
              <p:cNvSpPr/>
              <p:nvPr/>
            </p:nvSpPr>
            <p:spPr>
              <a:xfrm>
                <a:off x="2867657" y="3624217"/>
                <a:ext cx="6173712" cy="2985148"/>
              </a:xfrm>
              <a:custGeom>
                <a:avLst/>
                <a:gdLst/>
                <a:ahLst/>
                <a:cxnLst>
                  <a:cxn ang="0">
                    <a:pos x="6169639" y="1022897"/>
                  </a:cxn>
                  <a:cxn ang="0">
                    <a:pos x="6171675" y="1022897"/>
                  </a:cxn>
                  <a:cxn ang="0">
                    <a:pos x="6171675" y="745777"/>
                  </a:cxn>
                  <a:cxn ang="0">
                    <a:pos x="5823488" y="745777"/>
                  </a:cxn>
                  <a:cxn ang="0">
                    <a:pos x="5823488" y="790605"/>
                  </a:cxn>
                  <a:cxn ang="0">
                    <a:pos x="4314675" y="67242"/>
                  </a:cxn>
                  <a:cxn ang="0">
                    <a:pos x="3799520" y="67242"/>
                  </a:cxn>
                  <a:cxn ang="0">
                    <a:pos x="346151" y="1719771"/>
                  </a:cxn>
                  <a:cxn ang="0">
                    <a:pos x="346151" y="1679018"/>
                  </a:cxn>
                  <a:cxn ang="0">
                    <a:pos x="0" y="1679018"/>
                  </a:cxn>
                  <a:cxn ang="0">
                    <a:pos x="0" y="1958175"/>
                  </a:cxn>
                  <a:cxn ang="0">
                    <a:pos x="105881" y="2080434"/>
                  </a:cxn>
                  <a:cxn ang="0">
                    <a:pos x="1854964" y="2917905"/>
                  </a:cxn>
                  <a:cxn ang="0">
                    <a:pos x="2370118" y="2917905"/>
                  </a:cxn>
                  <a:cxn ang="0">
                    <a:pos x="6063758" y="1151268"/>
                  </a:cxn>
                  <a:cxn ang="0">
                    <a:pos x="6169639" y="1022897"/>
                  </a:cxn>
                </a:cxnLst>
                <a:pathLst>
                  <a:path w="3032" h="1465">
                    <a:moveTo>
                      <a:pt x="3030" y="502"/>
                    </a:moveTo>
                    <a:cubicBezTo>
                      <a:pt x="3031" y="502"/>
                      <a:pt x="3031" y="502"/>
                      <a:pt x="3031" y="502"/>
                    </a:cubicBezTo>
                    <a:cubicBezTo>
                      <a:pt x="3031" y="366"/>
                      <a:pt x="3031" y="366"/>
                      <a:pt x="3031" y="366"/>
                    </a:cubicBezTo>
                    <a:cubicBezTo>
                      <a:pt x="2860" y="366"/>
                      <a:pt x="2860" y="366"/>
                      <a:pt x="2860" y="366"/>
                    </a:cubicBezTo>
                    <a:cubicBezTo>
                      <a:pt x="2860" y="388"/>
                      <a:pt x="2860" y="388"/>
                      <a:pt x="2860" y="388"/>
                    </a:cubicBezTo>
                    <a:cubicBezTo>
                      <a:pt x="2119" y="33"/>
                      <a:pt x="2119" y="33"/>
                      <a:pt x="2119" y="33"/>
                    </a:cubicBezTo>
                    <a:cubicBezTo>
                      <a:pt x="2049" y="0"/>
                      <a:pt x="1936" y="0"/>
                      <a:pt x="1866" y="33"/>
                    </a:cubicBezTo>
                    <a:cubicBezTo>
                      <a:pt x="170" y="844"/>
                      <a:pt x="170" y="844"/>
                      <a:pt x="170" y="844"/>
                    </a:cubicBezTo>
                    <a:cubicBezTo>
                      <a:pt x="170" y="824"/>
                      <a:pt x="170" y="824"/>
                      <a:pt x="170" y="824"/>
                    </a:cubicBezTo>
                    <a:cubicBezTo>
                      <a:pt x="0" y="824"/>
                      <a:pt x="0" y="824"/>
                      <a:pt x="0" y="824"/>
                    </a:cubicBezTo>
                    <a:cubicBezTo>
                      <a:pt x="0" y="961"/>
                      <a:pt x="0" y="961"/>
                      <a:pt x="0" y="961"/>
                    </a:cubicBezTo>
                    <a:cubicBezTo>
                      <a:pt x="0" y="983"/>
                      <a:pt x="17" y="1005"/>
                      <a:pt x="52" y="1021"/>
                    </a:cubicBezTo>
                    <a:cubicBezTo>
                      <a:pt x="911" y="1432"/>
                      <a:pt x="911" y="1432"/>
                      <a:pt x="911" y="1432"/>
                    </a:cubicBezTo>
                    <a:cubicBezTo>
                      <a:pt x="981" y="1465"/>
                      <a:pt x="1095" y="1465"/>
                      <a:pt x="1164" y="1432"/>
                    </a:cubicBezTo>
                    <a:cubicBezTo>
                      <a:pt x="2978" y="565"/>
                      <a:pt x="2978" y="565"/>
                      <a:pt x="2978" y="565"/>
                    </a:cubicBezTo>
                    <a:cubicBezTo>
                      <a:pt x="3014" y="548"/>
                      <a:pt x="3032" y="525"/>
                      <a:pt x="3030" y="502"/>
                    </a:cubicBezTo>
                  </a:path>
                </a:pathLst>
              </a:custGeom>
              <a:solidFill>
                <a:srgbClr val="CFDCF0"/>
              </a:solidFill>
              <a:ln w="9525">
                <a:noFill/>
              </a:ln>
            </p:spPr>
            <p:txBody>
              <a:bodyPr/>
              <a:p>
                <a:endParaRPr lang="zh-CN" altLang="en-US" sz="2400"/>
              </a:p>
            </p:txBody>
          </p:sp>
          <p:sp>
            <p:nvSpPr>
              <p:cNvPr id="36869" name="Freeform 8"/>
              <p:cNvSpPr/>
              <p:nvPr/>
            </p:nvSpPr>
            <p:spPr>
              <a:xfrm>
                <a:off x="5510810" y="4615876"/>
                <a:ext cx="3180936" cy="1795157"/>
              </a:xfrm>
              <a:custGeom>
                <a:avLst/>
                <a:gdLst/>
                <a:ahLst/>
                <a:cxnLst>
                  <a:cxn ang="0">
                    <a:pos x="3180936" y="0"/>
                  </a:cxn>
                  <a:cxn ang="0">
                    <a:pos x="3090669" y="43226"/>
                  </a:cxn>
                  <a:cxn ang="0">
                    <a:pos x="0" y="1520543"/>
                  </a:cxn>
                  <a:cxn ang="0">
                    <a:pos x="0" y="1795157"/>
                  </a:cxn>
                  <a:cxn ang="0">
                    <a:pos x="3180936" y="273341"/>
                  </a:cxn>
                  <a:cxn ang="0">
                    <a:pos x="3180936" y="0"/>
                  </a:cxn>
                </a:cxnLst>
                <a:pathLst>
                  <a:path w="2502" h="1412">
                    <a:moveTo>
                      <a:pt x="2502" y="0"/>
                    </a:moveTo>
                    <a:lnTo>
                      <a:pt x="2431" y="34"/>
                    </a:lnTo>
                    <a:lnTo>
                      <a:pt x="0" y="1196"/>
                    </a:lnTo>
                    <a:lnTo>
                      <a:pt x="0" y="1412"/>
                    </a:lnTo>
                    <a:lnTo>
                      <a:pt x="2502" y="215"/>
                    </a:lnTo>
                    <a:lnTo>
                      <a:pt x="2502" y="0"/>
                    </a:lnTo>
                    <a:close/>
                  </a:path>
                </a:pathLst>
              </a:custGeom>
              <a:solidFill>
                <a:srgbClr val="595959"/>
              </a:solidFill>
              <a:ln w="9525">
                <a:noFill/>
              </a:ln>
            </p:spPr>
            <p:txBody>
              <a:bodyPr/>
              <a:p>
                <a:endParaRPr lang="zh-CN" altLang="en-US" sz="2400"/>
              </a:p>
            </p:txBody>
          </p:sp>
          <p:sp>
            <p:nvSpPr>
              <p:cNvPr id="36870" name="Freeform 9"/>
              <p:cNvSpPr/>
              <p:nvPr/>
            </p:nvSpPr>
            <p:spPr>
              <a:xfrm>
                <a:off x="5510810" y="4615876"/>
                <a:ext cx="3180936" cy="1795157"/>
              </a:xfrm>
              <a:custGeom>
                <a:avLst/>
                <a:gdLst/>
                <a:ahLst/>
                <a:cxnLst>
                  <a:cxn ang="0">
                    <a:pos x="3180936" y="0"/>
                  </a:cxn>
                  <a:cxn ang="0">
                    <a:pos x="3090669" y="43226"/>
                  </a:cxn>
                  <a:cxn ang="0">
                    <a:pos x="0" y="1520543"/>
                  </a:cxn>
                  <a:cxn ang="0">
                    <a:pos x="0" y="1795157"/>
                  </a:cxn>
                  <a:cxn ang="0">
                    <a:pos x="3180936" y="273341"/>
                  </a:cxn>
                  <a:cxn ang="0">
                    <a:pos x="3180936" y="0"/>
                  </a:cxn>
                </a:cxnLst>
                <a:pathLst>
                  <a:path w="2502" h="1412">
                    <a:moveTo>
                      <a:pt x="2502" y="0"/>
                    </a:moveTo>
                    <a:lnTo>
                      <a:pt x="2431" y="34"/>
                    </a:lnTo>
                    <a:lnTo>
                      <a:pt x="0" y="1196"/>
                    </a:lnTo>
                    <a:lnTo>
                      <a:pt x="0" y="1412"/>
                    </a:lnTo>
                    <a:lnTo>
                      <a:pt x="2502" y="215"/>
                    </a:lnTo>
                    <a:lnTo>
                      <a:pt x="2502" y="0"/>
                    </a:lnTo>
                  </a:path>
                </a:pathLst>
              </a:custGeom>
              <a:noFill/>
              <a:ln w="9525">
                <a:noFill/>
              </a:ln>
            </p:spPr>
            <p:txBody>
              <a:bodyPr/>
              <a:p>
                <a:endParaRPr lang="zh-CN" altLang="en-US" sz="2400"/>
              </a:p>
            </p:txBody>
          </p:sp>
          <p:sp>
            <p:nvSpPr>
              <p:cNvPr id="36871" name="Freeform 10"/>
              <p:cNvSpPr/>
              <p:nvPr/>
            </p:nvSpPr>
            <p:spPr>
              <a:xfrm>
                <a:off x="2830788" y="3349604"/>
                <a:ext cx="6243637" cy="2986420"/>
              </a:xfrm>
              <a:custGeom>
                <a:avLst/>
                <a:gdLst/>
                <a:ahLst/>
                <a:cxnLst>
                  <a:cxn ang="0">
                    <a:pos x="4351810" y="69262"/>
                  </a:cxn>
                  <a:cxn ang="0">
                    <a:pos x="3836598" y="69262"/>
                  </a:cxn>
                  <a:cxn ang="0">
                    <a:pos x="142548" y="1835446"/>
                  </a:cxn>
                  <a:cxn ang="0">
                    <a:pos x="142548" y="2081938"/>
                  </a:cxn>
                  <a:cxn ang="0">
                    <a:pos x="1891826" y="2917157"/>
                  </a:cxn>
                  <a:cxn ang="0">
                    <a:pos x="2407038" y="2917157"/>
                  </a:cxn>
                  <a:cxn ang="0">
                    <a:pos x="6101088" y="1150973"/>
                  </a:cxn>
                  <a:cxn ang="0">
                    <a:pos x="6101088" y="904481"/>
                  </a:cxn>
                  <a:cxn ang="0">
                    <a:pos x="4351810" y="69262"/>
                  </a:cxn>
                </a:cxnLst>
                <a:pathLst>
                  <a:path w="3066" h="1466">
                    <a:moveTo>
                      <a:pt x="2137" y="34"/>
                    </a:moveTo>
                    <a:cubicBezTo>
                      <a:pt x="2067" y="0"/>
                      <a:pt x="1954" y="0"/>
                      <a:pt x="1884" y="34"/>
                    </a:cubicBezTo>
                    <a:cubicBezTo>
                      <a:pt x="70" y="901"/>
                      <a:pt x="70" y="901"/>
                      <a:pt x="70" y="901"/>
                    </a:cubicBezTo>
                    <a:cubicBezTo>
                      <a:pt x="0" y="934"/>
                      <a:pt x="0" y="988"/>
                      <a:pt x="70" y="1022"/>
                    </a:cubicBezTo>
                    <a:cubicBezTo>
                      <a:pt x="929" y="1432"/>
                      <a:pt x="929" y="1432"/>
                      <a:pt x="929" y="1432"/>
                    </a:cubicBezTo>
                    <a:cubicBezTo>
                      <a:pt x="999" y="1466"/>
                      <a:pt x="1113" y="1466"/>
                      <a:pt x="1182" y="1432"/>
                    </a:cubicBezTo>
                    <a:cubicBezTo>
                      <a:pt x="2996" y="565"/>
                      <a:pt x="2996" y="565"/>
                      <a:pt x="2996" y="565"/>
                    </a:cubicBezTo>
                    <a:cubicBezTo>
                      <a:pt x="3066" y="532"/>
                      <a:pt x="3066" y="478"/>
                      <a:pt x="2996" y="444"/>
                    </a:cubicBezTo>
                    <a:cubicBezTo>
                      <a:pt x="2137" y="34"/>
                      <a:pt x="2137" y="34"/>
                      <a:pt x="2137" y="34"/>
                    </a:cubicBezTo>
                  </a:path>
                </a:pathLst>
              </a:custGeom>
              <a:solidFill>
                <a:srgbClr val="F2F2F2"/>
              </a:solidFill>
              <a:ln w="9525">
                <a:noFill/>
              </a:ln>
            </p:spPr>
            <p:txBody>
              <a:bodyPr/>
              <a:p>
                <a:endParaRPr lang="zh-CN" altLang="en-US" sz="2400"/>
              </a:p>
            </p:txBody>
          </p:sp>
          <p:sp>
            <p:nvSpPr>
              <p:cNvPr id="36872" name="Freeform 11"/>
              <p:cNvSpPr/>
              <p:nvPr/>
            </p:nvSpPr>
            <p:spPr>
              <a:xfrm>
                <a:off x="3246521" y="3530137"/>
                <a:ext cx="5450310" cy="2606283"/>
              </a:xfrm>
              <a:custGeom>
                <a:avLst/>
                <a:gdLst/>
                <a:ahLst/>
                <a:cxnLst>
                  <a:cxn ang="0">
                    <a:pos x="0" y="1524357"/>
                  </a:cxn>
                  <a:cxn ang="0">
                    <a:pos x="2264287" y="2606283"/>
                  </a:cxn>
                  <a:cxn ang="0">
                    <a:pos x="5450310" y="1084467"/>
                  </a:cxn>
                  <a:cxn ang="0">
                    <a:pos x="3184750" y="0"/>
                  </a:cxn>
                  <a:cxn ang="0">
                    <a:pos x="0" y="1524357"/>
                  </a:cxn>
                </a:cxnLst>
                <a:pathLst>
                  <a:path w="4287" h="2050">
                    <a:moveTo>
                      <a:pt x="0" y="1199"/>
                    </a:moveTo>
                    <a:lnTo>
                      <a:pt x="1781" y="2050"/>
                    </a:lnTo>
                    <a:lnTo>
                      <a:pt x="4287" y="853"/>
                    </a:lnTo>
                    <a:lnTo>
                      <a:pt x="2505" y="0"/>
                    </a:lnTo>
                    <a:lnTo>
                      <a:pt x="0" y="1199"/>
                    </a:lnTo>
                    <a:close/>
                  </a:path>
                </a:pathLst>
              </a:custGeom>
              <a:solidFill>
                <a:srgbClr val="404040"/>
              </a:solidFill>
              <a:ln w="9525">
                <a:noFill/>
              </a:ln>
            </p:spPr>
            <p:txBody>
              <a:bodyPr/>
              <a:p>
                <a:endParaRPr lang="zh-CN" altLang="en-US" sz="2400"/>
              </a:p>
            </p:txBody>
          </p:sp>
          <p:sp>
            <p:nvSpPr>
              <p:cNvPr id="36873" name="Freeform 12"/>
              <p:cNvSpPr/>
              <p:nvPr/>
            </p:nvSpPr>
            <p:spPr>
              <a:xfrm>
                <a:off x="3246521" y="3530137"/>
                <a:ext cx="5450310" cy="2606283"/>
              </a:xfrm>
              <a:custGeom>
                <a:avLst/>
                <a:gdLst/>
                <a:ahLst/>
                <a:cxnLst>
                  <a:cxn ang="0">
                    <a:pos x="0" y="1524357"/>
                  </a:cxn>
                  <a:cxn ang="0">
                    <a:pos x="2264287" y="2606283"/>
                  </a:cxn>
                  <a:cxn ang="0">
                    <a:pos x="5450310" y="1084467"/>
                  </a:cxn>
                  <a:cxn ang="0">
                    <a:pos x="3184750" y="0"/>
                  </a:cxn>
                  <a:cxn ang="0">
                    <a:pos x="0" y="1524357"/>
                  </a:cxn>
                </a:cxnLst>
                <a:pathLst>
                  <a:path w="4287" h="2050">
                    <a:moveTo>
                      <a:pt x="0" y="1199"/>
                    </a:moveTo>
                    <a:lnTo>
                      <a:pt x="1781" y="2050"/>
                    </a:lnTo>
                    <a:lnTo>
                      <a:pt x="4287" y="853"/>
                    </a:lnTo>
                    <a:lnTo>
                      <a:pt x="2505" y="0"/>
                    </a:lnTo>
                    <a:lnTo>
                      <a:pt x="0" y="1199"/>
                    </a:lnTo>
                  </a:path>
                </a:pathLst>
              </a:custGeom>
              <a:noFill/>
              <a:ln w="9525">
                <a:noFill/>
              </a:ln>
            </p:spPr>
            <p:txBody>
              <a:bodyPr/>
              <a:p>
                <a:endParaRPr lang="zh-CN" altLang="en-US" sz="2400"/>
              </a:p>
            </p:txBody>
          </p:sp>
          <p:sp>
            <p:nvSpPr>
              <p:cNvPr id="36874" name="Freeform 14"/>
              <p:cNvSpPr/>
              <p:nvPr/>
            </p:nvSpPr>
            <p:spPr>
              <a:xfrm>
                <a:off x="3461381" y="5761370"/>
                <a:ext cx="794599" cy="465317"/>
              </a:xfrm>
              <a:custGeom>
                <a:avLst/>
                <a:gdLst/>
                <a:ahLst/>
                <a:cxnLst>
                  <a:cxn ang="0">
                    <a:pos x="0" y="42858"/>
                  </a:cxn>
                  <a:cxn ang="0">
                    <a:pos x="81497" y="140819"/>
                  </a:cxn>
                  <a:cxn ang="0">
                    <a:pos x="713101" y="444908"/>
                  </a:cxn>
                  <a:cxn ang="0">
                    <a:pos x="794599" y="422458"/>
                  </a:cxn>
                  <a:cxn ang="0">
                    <a:pos x="713101" y="324497"/>
                  </a:cxn>
                  <a:cxn ang="0">
                    <a:pos x="81497" y="20408"/>
                  </a:cxn>
                  <a:cxn ang="0">
                    <a:pos x="0" y="42858"/>
                  </a:cxn>
                </a:cxnLst>
                <a:pathLst>
                  <a:path w="390" h="228">
                    <a:moveTo>
                      <a:pt x="0" y="21"/>
                    </a:moveTo>
                    <a:cubicBezTo>
                      <a:pt x="0" y="37"/>
                      <a:pt x="18" y="59"/>
                      <a:pt x="40" y="69"/>
                    </a:cubicBezTo>
                    <a:cubicBezTo>
                      <a:pt x="350" y="218"/>
                      <a:pt x="350" y="218"/>
                      <a:pt x="350" y="218"/>
                    </a:cubicBezTo>
                    <a:cubicBezTo>
                      <a:pt x="372" y="228"/>
                      <a:pt x="390" y="223"/>
                      <a:pt x="390" y="207"/>
                    </a:cubicBezTo>
                    <a:cubicBezTo>
                      <a:pt x="390" y="191"/>
                      <a:pt x="372" y="169"/>
                      <a:pt x="350" y="159"/>
                    </a:cubicBezTo>
                    <a:cubicBezTo>
                      <a:pt x="40" y="10"/>
                      <a:pt x="40" y="10"/>
                      <a:pt x="40" y="10"/>
                    </a:cubicBezTo>
                    <a:cubicBezTo>
                      <a:pt x="18" y="0"/>
                      <a:pt x="0" y="5"/>
                      <a:pt x="0" y="21"/>
                    </a:cubicBezTo>
                    <a:close/>
                  </a:path>
                </a:pathLst>
              </a:custGeom>
              <a:solidFill>
                <a:srgbClr val="404040"/>
              </a:solidFill>
              <a:ln w="9525">
                <a:noFill/>
              </a:ln>
            </p:spPr>
            <p:txBody>
              <a:bodyPr/>
              <a:p>
                <a:endParaRPr lang="zh-CN" altLang="en-US" sz="2400"/>
              </a:p>
            </p:txBody>
          </p:sp>
        </p:grpSp>
      </p:grpSp>
      <p:grpSp>
        <p:nvGrpSpPr>
          <p:cNvPr id="19" name="组合 18"/>
          <p:cNvGrpSpPr/>
          <p:nvPr/>
        </p:nvGrpSpPr>
        <p:grpSpPr>
          <a:xfrm>
            <a:off x="70420" y="1537547"/>
            <a:ext cx="12091045" cy="4262758"/>
            <a:chOff x="1569" y="2213"/>
            <a:chExt cx="17279" cy="5748"/>
          </a:xfrm>
        </p:grpSpPr>
        <p:grpSp>
          <p:nvGrpSpPr>
            <p:cNvPr id="36875" name="组合 200"/>
            <p:cNvGrpSpPr/>
            <p:nvPr/>
          </p:nvGrpSpPr>
          <p:grpSpPr>
            <a:xfrm>
              <a:off x="6223" y="4003"/>
              <a:ext cx="1577" cy="1577"/>
              <a:chOff x="4712586" y="2387776"/>
              <a:chExt cx="1360610" cy="1360610"/>
            </a:xfrm>
          </p:grpSpPr>
          <p:sp>
            <p:nvSpPr>
              <p:cNvPr id="202" name="Oval 146"/>
              <p:cNvSpPr/>
              <p:nvPr/>
            </p:nvSpPr>
            <p:spPr>
              <a:xfrm>
                <a:off x="4712586" y="2387776"/>
                <a:ext cx="1360610" cy="13606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id-ID" sz="2135" strike="noStrike" noProof="1">
                  <a:latin typeface="华文细黑" panose="02010600040101010101" pitchFamily="2" charset="-122"/>
                  <a:ea typeface="华文细黑" panose="02010600040101010101" pitchFamily="2" charset="-122"/>
                </a:endParaRPr>
              </a:p>
            </p:txBody>
          </p:sp>
          <p:grpSp>
            <p:nvGrpSpPr>
              <p:cNvPr id="203" name="Group 54"/>
              <p:cNvGrpSpPr/>
              <p:nvPr/>
            </p:nvGrpSpPr>
            <p:grpSpPr>
              <a:xfrm rot="18900000">
                <a:off x="5185252" y="2861181"/>
                <a:ext cx="415279" cy="413801"/>
                <a:chOff x="-15875" y="-1587"/>
                <a:chExt cx="4014788" cy="4000501"/>
              </a:xfrm>
              <a:solidFill>
                <a:schemeClr val="bg1"/>
              </a:solidFill>
            </p:grpSpPr>
            <p:sp>
              <p:nvSpPr>
                <p:cNvPr id="204" name="Freeform 5"/>
                <p:cNvSpPr>
                  <a:spLocks noEditPoints="1"/>
                </p:cNvSpPr>
                <p:nvPr/>
              </p:nvSpPr>
              <p:spPr bwMode="auto">
                <a:xfrm>
                  <a:off x="-15875" y="374651"/>
                  <a:ext cx="3657600" cy="3624263"/>
                </a:xfrm>
                <a:custGeom>
                  <a:avLst/>
                  <a:gdLst>
                    <a:gd name="T0" fmla="*/ 692 w 973"/>
                    <a:gd name="T1" fmla="*/ 24 h 964"/>
                    <a:gd name="T2" fmla="*/ 633 w 973"/>
                    <a:gd name="T3" fmla="*/ 0 h 964"/>
                    <a:gd name="T4" fmla="*/ 574 w 973"/>
                    <a:gd name="T5" fmla="*/ 24 h 964"/>
                    <a:gd name="T6" fmla="*/ 527 w 973"/>
                    <a:gd name="T7" fmla="*/ 71 h 964"/>
                    <a:gd name="T8" fmla="*/ 503 w 973"/>
                    <a:gd name="T9" fmla="*/ 130 h 964"/>
                    <a:gd name="T10" fmla="*/ 515 w 973"/>
                    <a:gd name="T11" fmla="*/ 174 h 964"/>
                    <a:gd name="T12" fmla="*/ 64 w 973"/>
                    <a:gd name="T13" fmla="*/ 354 h 964"/>
                    <a:gd name="T14" fmla="*/ 6 w 973"/>
                    <a:gd name="T15" fmla="*/ 427 h 964"/>
                    <a:gd name="T16" fmla="*/ 33 w 973"/>
                    <a:gd name="T17" fmla="*/ 517 h 964"/>
                    <a:gd name="T18" fmla="*/ 456 w 973"/>
                    <a:gd name="T19" fmla="*/ 935 h 964"/>
                    <a:gd name="T20" fmla="*/ 524 w 973"/>
                    <a:gd name="T21" fmla="*/ 964 h 964"/>
                    <a:gd name="T22" fmla="*/ 527 w 973"/>
                    <a:gd name="T23" fmla="*/ 964 h 964"/>
                    <a:gd name="T24" fmla="*/ 547 w 973"/>
                    <a:gd name="T25" fmla="*/ 962 h 964"/>
                    <a:gd name="T26" fmla="*/ 620 w 973"/>
                    <a:gd name="T27" fmla="*/ 901 h 964"/>
                    <a:gd name="T28" fmla="*/ 797 w 973"/>
                    <a:gd name="T29" fmla="*/ 456 h 964"/>
                    <a:gd name="T30" fmla="*/ 843 w 973"/>
                    <a:gd name="T31" fmla="*/ 470 h 964"/>
                    <a:gd name="T32" fmla="*/ 902 w 973"/>
                    <a:gd name="T33" fmla="*/ 446 h 964"/>
                    <a:gd name="T34" fmla="*/ 948 w 973"/>
                    <a:gd name="T35" fmla="*/ 399 h 964"/>
                    <a:gd name="T36" fmla="*/ 973 w 973"/>
                    <a:gd name="T37" fmla="*/ 340 h 964"/>
                    <a:gd name="T38" fmla="*/ 949 w 973"/>
                    <a:gd name="T39" fmla="*/ 281 h 964"/>
                    <a:gd name="T40" fmla="*/ 692 w 973"/>
                    <a:gd name="T41" fmla="*/ 24 h 964"/>
                    <a:gd name="T42" fmla="*/ 558 w 973"/>
                    <a:gd name="T43" fmla="*/ 876 h 964"/>
                    <a:gd name="T44" fmla="*/ 534 w 973"/>
                    <a:gd name="T45" fmla="*/ 897 h 964"/>
                    <a:gd name="T46" fmla="*/ 526 w 973"/>
                    <a:gd name="T47" fmla="*/ 898 h 964"/>
                    <a:gd name="T48" fmla="*/ 503 w 973"/>
                    <a:gd name="T49" fmla="*/ 888 h 964"/>
                    <a:gd name="T50" fmla="*/ 80 w 973"/>
                    <a:gd name="T51" fmla="*/ 469 h 964"/>
                    <a:gd name="T52" fmla="*/ 71 w 973"/>
                    <a:gd name="T53" fmla="*/ 440 h 964"/>
                    <a:gd name="T54" fmla="*/ 90 w 973"/>
                    <a:gd name="T55" fmla="*/ 415 h 964"/>
                    <a:gd name="T56" fmla="*/ 297 w 973"/>
                    <a:gd name="T57" fmla="*/ 332 h 964"/>
                    <a:gd name="T58" fmla="*/ 715 w 973"/>
                    <a:gd name="T59" fmla="*/ 483 h 964"/>
                    <a:gd name="T60" fmla="*/ 558 w 973"/>
                    <a:gd name="T61" fmla="*/ 876 h 964"/>
                    <a:gd name="T62" fmla="*/ 901 w 973"/>
                    <a:gd name="T63" fmla="*/ 352 h 964"/>
                    <a:gd name="T64" fmla="*/ 855 w 973"/>
                    <a:gd name="T65" fmla="*/ 399 h 964"/>
                    <a:gd name="T66" fmla="*/ 831 w 973"/>
                    <a:gd name="T67" fmla="*/ 399 h 964"/>
                    <a:gd name="T68" fmla="*/ 772 w 973"/>
                    <a:gd name="T69" fmla="*/ 340 h 964"/>
                    <a:gd name="T70" fmla="*/ 725 w 973"/>
                    <a:gd name="T71" fmla="*/ 459 h 964"/>
                    <a:gd name="T72" fmla="*/ 729 w 973"/>
                    <a:gd name="T73" fmla="*/ 449 h 964"/>
                    <a:gd name="T74" fmla="*/ 435 w 973"/>
                    <a:gd name="T75" fmla="*/ 325 h 964"/>
                    <a:gd name="T76" fmla="*/ 349 w 973"/>
                    <a:gd name="T77" fmla="*/ 312 h 964"/>
                    <a:gd name="T78" fmla="*/ 631 w 973"/>
                    <a:gd name="T79" fmla="*/ 199 h 964"/>
                    <a:gd name="T80" fmla="*/ 574 w 973"/>
                    <a:gd name="T81" fmla="*/ 142 h 964"/>
                    <a:gd name="T82" fmla="*/ 574 w 973"/>
                    <a:gd name="T83" fmla="*/ 118 h 964"/>
                    <a:gd name="T84" fmla="*/ 621 w 973"/>
                    <a:gd name="T85" fmla="*/ 71 h 964"/>
                    <a:gd name="T86" fmla="*/ 645 w 973"/>
                    <a:gd name="T87" fmla="*/ 71 h 964"/>
                    <a:gd name="T88" fmla="*/ 901 w 973"/>
                    <a:gd name="T89" fmla="*/ 328 h 964"/>
                    <a:gd name="T90" fmla="*/ 901 w 973"/>
                    <a:gd name="T91" fmla="*/ 352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3" h="964">
                      <a:moveTo>
                        <a:pt x="692" y="24"/>
                      </a:moveTo>
                      <a:cubicBezTo>
                        <a:pt x="676" y="8"/>
                        <a:pt x="655" y="0"/>
                        <a:pt x="633" y="0"/>
                      </a:cubicBezTo>
                      <a:cubicBezTo>
                        <a:pt x="611" y="0"/>
                        <a:pt x="590" y="8"/>
                        <a:pt x="574" y="24"/>
                      </a:cubicBezTo>
                      <a:cubicBezTo>
                        <a:pt x="527" y="71"/>
                        <a:pt x="527" y="71"/>
                        <a:pt x="527" y="71"/>
                      </a:cubicBezTo>
                      <a:cubicBezTo>
                        <a:pt x="511" y="87"/>
                        <a:pt x="503" y="108"/>
                        <a:pt x="503" y="130"/>
                      </a:cubicBezTo>
                      <a:cubicBezTo>
                        <a:pt x="503" y="146"/>
                        <a:pt x="507" y="161"/>
                        <a:pt x="515" y="174"/>
                      </a:cubicBezTo>
                      <a:cubicBezTo>
                        <a:pt x="64" y="354"/>
                        <a:pt x="64" y="354"/>
                        <a:pt x="64" y="354"/>
                      </a:cubicBezTo>
                      <a:cubicBezTo>
                        <a:pt x="33" y="368"/>
                        <a:pt x="12" y="395"/>
                        <a:pt x="6" y="427"/>
                      </a:cubicBezTo>
                      <a:cubicBezTo>
                        <a:pt x="0" y="460"/>
                        <a:pt x="10" y="493"/>
                        <a:pt x="33" y="517"/>
                      </a:cubicBezTo>
                      <a:cubicBezTo>
                        <a:pt x="456" y="935"/>
                        <a:pt x="456" y="935"/>
                        <a:pt x="456" y="935"/>
                      </a:cubicBezTo>
                      <a:cubicBezTo>
                        <a:pt x="475" y="953"/>
                        <a:pt x="499" y="963"/>
                        <a:pt x="524" y="964"/>
                      </a:cubicBezTo>
                      <a:cubicBezTo>
                        <a:pt x="525" y="964"/>
                        <a:pt x="526" y="964"/>
                        <a:pt x="527" y="964"/>
                      </a:cubicBezTo>
                      <a:cubicBezTo>
                        <a:pt x="534" y="964"/>
                        <a:pt x="540" y="963"/>
                        <a:pt x="547" y="962"/>
                      </a:cubicBezTo>
                      <a:cubicBezTo>
                        <a:pt x="580" y="955"/>
                        <a:pt x="607" y="932"/>
                        <a:pt x="620" y="901"/>
                      </a:cubicBezTo>
                      <a:cubicBezTo>
                        <a:pt x="797" y="456"/>
                        <a:pt x="797" y="456"/>
                        <a:pt x="797" y="456"/>
                      </a:cubicBezTo>
                      <a:cubicBezTo>
                        <a:pt x="811" y="465"/>
                        <a:pt x="826" y="470"/>
                        <a:pt x="843" y="470"/>
                      </a:cubicBezTo>
                      <a:cubicBezTo>
                        <a:pt x="865" y="470"/>
                        <a:pt x="886" y="461"/>
                        <a:pt x="902" y="446"/>
                      </a:cubicBezTo>
                      <a:cubicBezTo>
                        <a:pt x="948" y="399"/>
                        <a:pt x="948" y="399"/>
                        <a:pt x="948" y="399"/>
                      </a:cubicBezTo>
                      <a:cubicBezTo>
                        <a:pt x="964" y="383"/>
                        <a:pt x="973" y="362"/>
                        <a:pt x="973" y="340"/>
                      </a:cubicBezTo>
                      <a:cubicBezTo>
                        <a:pt x="973" y="317"/>
                        <a:pt x="964" y="297"/>
                        <a:pt x="949" y="281"/>
                      </a:cubicBezTo>
                      <a:lnTo>
                        <a:pt x="692" y="24"/>
                      </a:lnTo>
                      <a:close/>
                      <a:moveTo>
                        <a:pt x="558" y="876"/>
                      </a:moveTo>
                      <a:cubicBezTo>
                        <a:pt x="554" y="887"/>
                        <a:pt x="545" y="895"/>
                        <a:pt x="534" y="897"/>
                      </a:cubicBezTo>
                      <a:cubicBezTo>
                        <a:pt x="531" y="897"/>
                        <a:pt x="529" y="898"/>
                        <a:pt x="526" y="898"/>
                      </a:cubicBezTo>
                      <a:cubicBezTo>
                        <a:pt x="518" y="897"/>
                        <a:pt x="510" y="894"/>
                        <a:pt x="503" y="888"/>
                      </a:cubicBezTo>
                      <a:cubicBezTo>
                        <a:pt x="80" y="469"/>
                        <a:pt x="80" y="469"/>
                        <a:pt x="80" y="469"/>
                      </a:cubicBezTo>
                      <a:cubicBezTo>
                        <a:pt x="72" y="461"/>
                        <a:pt x="69" y="450"/>
                        <a:pt x="71" y="440"/>
                      </a:cubicBezTo>
                      <a:cubicBezTo>
                        <a:pt x="73" y="429"/>
                        <a:pt x="80" y="420"/>
                        <a:pt x="90" y="415"/>
                      </a:cubicBezTo>
                      <a:cubicBezTo>
                        <a:pt x="297" y="332"/>
                        <a:pt x="297" y="332"/>
                        <a:pt x="297" y="332"/>
                      </a:cubicBezTo>
                      <a:cubicBezTo>
                        <a:pt x="436" y="379"/>
                        <a:pt x="576" y="334"/>
                        <a:pt x="715" y="483"/>
                      </a:cubicBezTo>
                      <a:lnTo>
                        <a:pt x="558" y="876"/>
                      </a:lnTo>
                      <a:close/>
                      <a:moveTo>
                        <a:pt x="901" y="352"/>
                      </a:moveTo>
                      <a:cubicBezTo>
                        <a:pt x="855" y="399"/>
                        <a:pt x="855" y="399"/>
                        <a:pt x="855" y="399"/>
                      </a:cubicBezTo>
                      <a:cubicBezTo>
                        <a:pt x="848" y="405"/>
                        <a:pt x="837" y="405"/>
                        <a:pt x="831" y="399"/>
                      </a:cubicBezTo>
                      <a:cubicBezTo>
                        <a:pt x="772" y="340"/>
                        <a:pt x="772" y="340"/>
                        <a:pt x="772" y="340"/>
                      </a:cubicBezTo>
                      <a:cubicBezTo>
                        <a:pt x="725" y="459"/>
                        <a:pt x="725" y="459"/>
                        <a:pt x="725" y="459"/>
                      </a:cubicBezTo>
                      <a:cubicBezTo>
                        <a:pt x="729" y="449"/>
                        <a:pt x="729" y="449"/>
                        <a:pt x="729" y="449"/>
                      </a:cubicBezTo>
                      <a:cubicBezTo>
                        <a:pt x="628" y="349"/>
                        <a:pt x="527" y="337"/>
                        <a:pt x="435" y="325"/>
                      </a:cubicBezTo>
                      <a:cubicBezTo>
                        <a:pt x="406" y="322"/>
                        <a:pt x="377" y="318"/>
                        <a:pt x="349" y="312"/>
                      </a:cubicBezTo>
                      <a:cubicBezTo>
                        <a:pt x="631" y="199"/>
                        <a:pt x="631" y="199"/>
                        <a:pt x="631" y="199"/>
                      </a:cubicBezTo>
                      <a:cubicBezTo>
                        <a:pt x="574" y="142"/>
                        <a:pt x="574" y="142"/>
                        <a:pt x="574" y="142"/>
                      </a:cubicBezTo>
                      <a:cubicBezTo>
                        <a:pt x="568" y="135"/>
                        <a:pt x="568" y="125"/>
                        <a:pt x="574" y="118"/>
                      </a:cubicBezTo>
                      <a:cubicBezTo>
                        <a:pt x="621" y="71"/>
                        <a:pt x="621" y="71"/>
                        <a:pt x="621" y="71"/>
                      </a:cubicBezTo>
                      <a:cubicBezTo>
                        <a:pt x="628" y="65"/>
                        <a:pt x="638" y="65"/>
                        <a:pt x="645" y="71"/>
                      </a:cubicBezTo>
                      <a:cubicBezTo>
                        <a:pt x="901" y="328"/>
                        <a:pt x="901" y="328"/>
                        <a:pt x="901" y="328"/>
                      </a:cubicBezTo>
                      <a:cubicBezTo>
                        <a:pt x="908" y="335"/>
                        <a:pt x="908" y="345"/>
                        <a:pt x="901" y="352"/>
                      </a:cubicBez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05" name="Freeform 6"/>
                <p:cNvSpPr>
                  <a:spLocks noEditPoints="1"/>
                </p:cNvSpPr>
                <p:nvPr/>
              </p:nvSpPr>
              <p:spPr bwMode="auto">
                <a:xfrm>
                  <a:off x="1751013" y="1998663"/>
                  <a:ext cx="623888" cy="623888"/>
                </a:xfrm>
                <a:custGeom>
                  <a:avLst/>
                  <a:gdLst>
                    <a:gd name="T0" fmla="*/ 83 w 166"/>
                    <a:gd name="T1" fmla="*/ 166 h 166"/>
                    <a:gd name="T2" fmla="*/ 166 w 166"/>
                    <a:gd name="T3" fmla="*/ 83 h 166"/>
                    <a:gd name="T4" fmla="*/ 83 w 166"/>
                    <a:gd name="T5" fmla="*/ 0 h 166"/>
                    <a:gd name="T6" fmla="*/ 0 w 166"/>
                    <a:gd name="T7" fmla="*/ 83 h 166"/>
                    <a:gd name="T8" fmla="*/ 83 w 166"/>
                    <a:gd name="T9" fmla="*/ 166 h 166"/>
                    <a:gd name="T10" fmla="*/ 83 w 166"/>
                    <a:gd name="T11" fmla="*/ 33 h 166"/>
                    <a:gd name="T12" fmla="*/ 133 w 166"/>
                    <a:gd name="T13" fmla="*/ 83 h 166"/>
                    <a:gd name="T14" fmla="*/ 83 w 166"/>
                    <a:gd name="T15" fmla="*/ 133 h 166"/>
                    <a:gd name="T16" fmla="*/ 33 w 166"/>
                    <a:gd name="T17" fmla="*/ 83 h 166"/>
                    <a:gd name="T18" fmla="*/ 83 w 166"/>
                    <a:gd name="T19" fmla="*/ 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166"/>
                      </a:moveTo>
                      <a:cubicBezTo>
                        <a:pt x="128" y="166"/>
                        <a:pt x="166" y="129"/>
                        <a:pt x="166" y="83"/>
                      </a:cubicBezTo>
                      <a:cubicBezTo>
                        <a:pt x="166" y="37"/>
                        <a:pt x="128" y="0"/>
                        <a:pt x="83" y="0"/>
                      </a:cubicBezTo>
                      <a:cubicBezTo>
                        <a:pt x="37" y="0"/>
                        <a:pt x="0" y="37"/>
                        <a:pt x="0" y="83"/>
                      </a:cubicBezTo>
                      <a:cubicBezTo>
                        <a:pt x="0" y="129"/>
                        <a:pt x="37" y="166"/>
                        <a:pt x="83" y="166"/>
                      </a:cubicBezTo>
                      <a:close/>
                      <a:moveTo>
                        <a:pt x="83" y="33"/>
                      </a:moveTo>
                      <a:cubicBezTo>
                        <a:pt x="110" y="33"/>
                        <a:pt x="133" y="56"/>
                        <a:pt x="133" y="83"/>
                      </a:cubicBezTo>
                      <a:cubicBezTo>
                        <a:pt x="133" y="111"/>
                        <a:pt x="110" y="133"/>
                        <a:pt x="83" y="133"/>
                      </a:cubicBezTo>
                      <a:cubicBezTo>
                        <a:pt x="55" y="133"/>
                        <a:pt x="33" y="111"/>
                        <a:pt x="33" y="83"/>
                      </a:cubicBezTo>
                      <a:cubicBezTo>
                        <a:pt x="33" y="56"/>
                        <a:pt x="55" y="33"/>
                        <a:pt x="83" y="33"/>
                      </a:cubicBez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06" name="Freeform 7"/>
                <p:cNvSpPr>
                  <a:spLocks noEditPoints="1"/>
                </p:cNvSpPr>
                <p:nvPr/>
              </p:nvSpPr>
              <p:spPr bwMode="auto">
                <a:xfrm>
                  <a:off x="3375025" y="-1587"/>
                  <a:ext cx="623888" cy="623888"/>
                </a:xfrm>
                <a:custGeom>
                  <a:avLst/>
                  <a:gdLst>
                    <a:gd name="T0" fmla="*/ 83 w 166"/>
                    <a:gd name="T1" fmla="*/ 0 h 166"/>
                    <a:gd name="T2" fmla="*/ 0 w 166"/>
                    <a:gd name="T3" fmla="*/ 83 h 166"/>
                    <a:gd name="T4" fmla="*/ 83 w 166"/>
                    <a:gd name="T5" fmla="*/ 166 h 166"/>
                    <a:gd name="T6" fmla="*/ 166 w 166"/>
                    <a:gd name="T7" fmla="*/ 83 h 166"/>
                    <a:gd name="T8" fmla="*/ 83 w 166"/>
                    <a:gd name="T9" fmla="*/ 0 h 166"/>
                    <a:gd name="T10" fmla="*/ 83 w 166"/>
                    <a:gd name="T11" fmla="*/ 133 h 166"/>
                    <a:gd name="T12" fmla="*/ 33 w 166"/>
                    <a:gd name="T13" fmla="*/ 83 h 166"/>
                    <a:gd name="T14" fmla="*/ 83 w 166"/>
                    <a:gd name="T15" fmla="*/ 33 h 166"/>
                    <a:gd name="T16" fmla="*/ 133 w 166"/>
                    <a:gd name="T17" fmla="*/ 83 h 166"/>
                    <a:gd name="T18" fmla="*/ 83 w 166"/>
                    <a:gd name="T19" fmla="*/ 1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0"/>
                      </a:moveTo>
                      <a:cubicBezTo>
                        <a:pt x="37" y="0"/>
                        <a:pt x="0" y="37"/>
                        <a:pt x="0" y="83"/>
                      </a:cubicBezTo>
                      <a:cubicBezTo>
                        <a:pt x="0" y="129"/>
                        <a:pt x="37" y="166"/>
                        <a:pt x="83" y="166"/>
                      </a:cubicBezTo>
                      <a:cubicBezTo>
                        <a:pt x="129" y="166"/>
                        <a:pt x="166" y="129"/>
                        <a:pt x="166" y="83"/>
                      </a:cubicBezTo>
                      <a:cubicBezTo>
                        <a:pt x="166" y="37"/>
                        <a:pt x="129" y="0"/>
                        <a:pt x="83" y="0"/>
                      </a:cubicBezTo>
                      <a:close/>
                      <a:moveTo>
                        <a:pt x="83" y="133"/>
                      </a:moveTo>
                      <a:cubicBezTo>
                        <a:pt x="55" y="133"/>
                        <a:pt x="33" y="111"/>
                        <a:pt x="33" y="83"/>
                      </a:cubicBezTo>
                      <a:cubicBezTo>
                        <a:pt x="33" y="56"/>
                        <a:pt x="55" y="33"/>
                        <a:pt x="83" y="33"/>
                      </a:cubicBezTo>
                      <a:cubicBezTo>
                        <a:pt x="110" y="33"/>
                        <a:pt x="133" y="56"/>
                        <a:pt x="133" y="83"/>
                      </a:cubicBezTo>
                      <a:cubicBezTo>
                        <a:pt x="133" y="111"/>
                        <a:pt x="110" y="133"/>
                        <a:pt x="83" y="133"/>
                      </a:cubicBez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07" name="Freeform 8"/>
                <p:cNvSpPr>
                  <a:spLocks noEditPoints="1"/>
                </p:cNvSpPr>
                <p:nvPr/>
              </p:nvSpPr>
              <p:spPr bwMode="auto">
                <a:xfrm>
                  <a:off x="1000125" y="1874838"/>
                  <a:ext cx="500063" cy="500063"/>
                </a:xfrm>
                <a:custGeom>
                  <a:avLst/>
                  <a:gdLst>
                    <a:gd name="T0" fmla="*/ 0 w 133"/>
                    <a:gd name="T1" fmla="*/ 66 h 133"/>
                    <a:gd name="T2" fmla="*/ 67 w 133"/>
                    <a:gd name="T3" fmla="*/ 133 h 133"/>
                    <a:gd name="T4" fmla="*/ 133 w 133"/>
                    <a:gd name="T5" fmla="*/ 66 h 133"/>
                    <a:gd name="T6" fmla="*/ 67 w 133"/>
                    <a:gd name="T7" fmla="*/ 0 h 133"/>
                    <a:gd name="T8" fmla="*/ 0 w 133"/>
                    <a:gd name="T9" fmla="*/ 66 h 133"/>
                    <a:gd name="T10" fmla="*/ 67 w 133"/>
                    <a:gd name="T11" fmla="*/ 33 h 133"/>
                    <a:gd name="T12" fmla="*/ 100 w 133"/>
                    <a:gd name="T13" fmla="*/ 66 h 133"/>
                    <a:gd name="T14" fmla="*/ 67 w 133"/>
                    <a:gd name="T15" fmla="*/ 100 h 133"/>
                    <a:gd name="T16" fmla="*/ 33 w 133"/>
                    <a:gd name="T17" fmla="*/ 66 h 133"/>
                    <a:gd name="T18" fmla="*/ 67 w 133"/>
                    <a:gd name="T1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0" y="66"/>
                      </a:moveTo>
                      <a:cubicBezTo>
                        <a:pt x="0" y="103"/>
                        <a:pt x="30" y="133"/>
                        <a:pt x="67" y="133"/>
                      </a:cubicBezTo>
                      <a:cubicBezTo>
                        <a:pt x="103" y="133"/>
                        <a:pt x="133" y="103"/>
                        <a:pt x="133" y="66"/>
                      </a:cubicBezTo>
                      <a:cubicBezTo>
                        <a:pt x="133" y="30"/>
                        <a:pt x="103" y="0"/>
                        <a:pt x="67" y="0"/>
                      </a:cubicBezTo>
                      <a:cubicBezTo>
                        <a:pt x="30" y="0"/>
                        <a:pt x="0" y="30"/>
                        <a:pt x="0" y="66"/>
                      </a:cubicBezTo>
                      <a:close/>
                      <a:moveTo>
                        <a:pt x="67" y="33"/>
                      </a:moveTo>
                      <a:cubicBezTo>
                        <a:pt x="85" y="33"/>
                        <a:pt x="100" y="48"/>
                        <a:pt x="100" y="66"/>
                      </a:cubicBezTo>
                      <a:cubicBezTo>
                        <a:pt x="100" y="85"/>
                        <a:pt x="85" y="100"/>
                        <a:pt x="67" y="100"/>
                      </a:cubicBezTo>
                      <a:cubicBezTo>
                        <a:pt x="48" y="100"/>
                        <a:pt x="33" y="85"/>
                        <a:pt x="33" y="66"/>
                      </a:cubicBezTo>
                      <a:cubicBezTo>
                        <a:pt x="33" y="48"/>
                        <a:pt x="48" y="33"/>
                        <a:pt x="67" y="33"/>
                      </a:cubicBez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08" name="Oval 9"/>
                <p:cNvSpPr>
                  <a:spLocks noChangeArrowheads="1"/>
                </p:cNvSpPr>
                <p:nvPr/>
              </p:nvSpPr>
              <p:spPr bwMode="auto">
                <a:xfrm>
                  <a:off x="1500188" y="2751138"/>
                  <a:ext cx="250825" cy="247650"/>
                </a:xfrm>
                <a:prstGeom prst="ellipse">
                  <a:avLst/>
                </a:pr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09" name="Oval 10"/>
                <p:cNvSpPr>
                  <a:spLocks noChangeArrowheads="1"/>
                </p:cNvSpPr>
                <p:nvPr/>
              </p:nvSpPr>
              <p:spPr bwMode="auto">
                <a:xfrm>
                  <a:off x="3498850" y="874713"/>
                  <a:ext cx="252413" cy="247650"/>
                </a:xfrm>
                <a:prstGeom prst="ellipse">
                  <a:avLst/>
                </a:pr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grpSp>
        </p:grpSp>
        <p:grpSp>
          <p:nvGrpSpPr>
            <p:cNvPr id="36878" name="组合 209"/>
            <p:cNvGrpSpPr/>
            <p:nvPr/>
          </p:nvGrpSpPr>
          <p:grpSpPr>
            <a:xfrm>
              <a:off x="7543" y="5423"/>
              <a:ext cx="1497" cy="1497"/>
              <a:chOff x="3828143" y="3800564"/>
              <a:chExt cx="1290825" cy="1290825"/>
            </a:xfrm>
          </p:grpSpPr>
          <p:sp>
            <p:nvSpPr>
              <p:cNvPr id="211" name="Oval 148"/>
              <p:cNvSpPr/>
              <p:nvPr/>
            </p:nvSpPr>
            <p:spPr>
              <a:xfrm>
                <a:off x="3828143" y="3800564"/>
                <a:ext cx="1290825" cy="1290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id-ID" sz="2135" strike="noStrike" noProof="1">
                  <a:latin typeface="华文细黑" panose="02010600040101010101" pitchFamily="2" charset="-122"/>
                  <a:ea typeface="华文细黑" panose="02010600040101010101" pitchFamily="2" charset="-122"/>
                </a:endParaRPr>
              </a:p>
            </p:txBody>
          </p:sp>
          <p:grpSp>
            <p:nvGrpSpPr>
              <p:cNvPr id="212" name="Group 61"/>
              <p:cNvGrpSpPr/>
              <p:nvPr/>
            </p:nvGrpSpPr>
            <p:grpSpPr>
              <a:xfrm>
                <a:off x="4298127" y="4280996"/>
                <a:ext cx="350857" cy="329960"/>
                <a:chOff x="-1587" y="-3175"/>
                <a:chExt cx="506412" cy="476250"/>
              </a:xfrm>
              <a:solidFill>
                <a:schemeClr val="bg1"/>
              </a:solidFill>
            </p:grpSpPr>
            <p:sp>
              <p:nvSpPr>
                <p:cNvPr id="213" name="Oval 14"/>
                <p:cNvSpPr>
                  <a:spLocks noChangeArrowheads="1"/>
                </p:cNvSpPr>
                <p:nvPr/>
              </p:nvSpPr>
              <p:spPr bwMode="auto">
                <a:xfrm>
                  <a:off x="244475" y="257175"/>
                  <a:ext cx="60325" cy="61913"/>
                </a:xfrm>
                <a:prstGeom prst="ellipse">
                  <a:avLst/>
                </a:pr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14" name="Freeform 15"/>
                <p:cNvSpPr>
                  <a:spLocks noEditPoints="1"/>
                </p:cNvSpPr>
                <p:nvPr/>
              </p:nvSpPr>
              <p:spPr bwMode="auto">
                <a:xfrm>
                  <a:off x="-1587" y="-3175"/>
                  <a:ext cx="506412"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grpSp>
        </p:grpSp>
        <p:grpSp>
          <p:nvGrpSpPr>
            <p:cNvPr id="36881" name="组合 214"/>
            <p:cNvGrpSpPr/>
            <p:nvPr/>
          </p:nvGrpSpPr>
          <p:grpSpPr>
            <a:xfrm>
              <a:off x="8085" y="3140"/>
              <a:ext cx="2148" cy="2148"/>
              <a:chOff x="6465517" y="2621413"/>
              <a:chExt cx="1290825" cy="1290825"/>
            </a:xfrm>
          </p:grpSpPr>
          <p:sp>
            <p:nvSpPr>
              <p:cNvPr id="216" name="Oval 147"/>
              <p:cNvSpPr/>
              <p:nvPr/>
            </p:nvSpPr>
            <p:spPr>
              <a:xfrm>
                <a:off x="6465517" y="2621413"/>
                <a:ext cx="1290825" cy="12908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id-ID" sz="2135" strike="noStrike" noProof="1">
                  <a:latin typeface="华文细黑" panose="02010600040101010101" pitchFamily="2" charset="-122"/>
                  <a:ea typeface="华文细黑" panose="02010600040101010101" pitchFamily="2" charset="-122"/>
                </a:endParaRPr>
              </a:p>
            </p:txBody>
          </p:sp>
          <p:grpSp>
            <p:nvGrpSpPr>
              <p:cNvPr id="217" name="Group 64"/>
              <p:cNvGrpSpPr/>
              <p:nvPr/>
            </p:nvGrpSpPr>
            <p:grpSpPr>
              <a:xfrm>
                <a:off x="6917652" y="3073465"/>
                <a:ext cx="386554" cy="386721"/>
                <a:chOff x="-1587" y="-3175"/>
                <a:chExt cx="3670300" cy="3671888"/>
              </a:xfrm>
              <a:solidFill>
                <a:schemeClr val="bg1"/>
              </a:solidFill>
            </p:grpSpPr>
            <p:sp>
              <p:nvSpPr>
                <p:cNvPr id="218" name="Freeform 24"/>
                <p:cNvSpPr>
                  <a:spLocks noEditPoints="1"/>
                </p:cNvSpPr>
                <p:nvPr/>
              </p:nvSpPr>
              <p:spPr bwMode="auto">
                <a:xfrm>
                  <a:off x="-1587" y="-3175"/>
                  <a:ext cx="3670300" cy="3671888"/>
                </a:xfrm>
                <a:custGeom>
                  <a:avLst/>
                  <a:gdLst>
                    <a:gd name="T0" fmla="*/ 631 w 976"/>
                    <a:gd name="T1" fmla="*/ 306 h 976"/>
                    <a:gd name="T2" fmla="*/ 488 w 976"/>
                    <a:gd name="T3" fmla="*/ 0 h 976"/>
                    <a:gd name="T4" fmla="*/ 275 w 976"/>
                    <a:gd name="T5" fmla="*/ 312 h 976"/>
                    <a:gd name="T6" fmla="*/ 244 w 976"/>
                    <a:gd name="T7" fmla="*/ 329 h 976"/>
                    <a:gd name="T8" fmla="*/ 92 w 976"/>
                    <a:gd name="T9" fmla="*/ 305 h 976"/>
                    <a:gd name="T10" fmla="*/ 0 w 976"/>
                    <a:gd name="T11" fmla="*/ 885 h 976"/>
                    <a:gd name="T12" fmla="*/ 183 w 976"/>
                    <a:gd name="T13" fmla="*/ 976 h 976"/>
                    <a:gd name="T14" fmla="*/ 266 w 976"/>
                    <a:gd name="T15" fmla="*/ 924 h 976"/>
                    <a:gd name="T16" fmla="*/ 275 w 976"/>
                    <a:gd name="T17" fmla="*/ 926 h 976"/>
                    <a:gd name="T18" fmla="*/ 580 w 976"/>
                    <a:gd name="T19" fmla="*/ 976 h 976"/>
                    <a:gd name="T20" fmla="*/ 856 w 976"/>
                    <a:gd name="T21" fmla="*/ 917 h 976"/>
                    <a:gd name="T22" fmla="*/ 870 w 976"/>
                    <a:gd name="T23" fmla="*/ 831 h 976"/>
                    <a:gd name="T24" fmla="*/ 920 w 976"/>
                    <a:gd name="T25" fmla="*/ 669 h 976"/>
                    <a:gd name="T26" fmla="*/ 949 w 976"/>
                    <a:gd name="T27" fmla="*/ 512 h 976"/>
                    <a:gd name="T28" fmla="*/ 976 w 976"/>
                    <a:gd name="T29" fmla="*/ 439 h 976"/>
                    <a:gd name="T30" fmla="*/ 890 w 976"/>
                    <a:gd name="T31" fmla="*/ 319 h 976"/>
                    <a:gd name="T32" fmla="*/ 183 w 976"/>
                    <a:gd name="T33" fmla="*/ 915 h 976"/>
                    <a:gd name="T34" fmla="*/ 61 w 976"/>
                    <a:gd name="T35" fmla="*/ 885 h 976"/>
                    <a:gd name="T36" fmla="*/ 92 w 976"/>
                    <a:gd name="T37" fmla="*/ 366 h 976"/>
                    <a:gd name="T38" fmla="*/ 214 w 976"/>
                    <a:gd name="T39" fmla="*/ 397 h 976"/>
                    <a:gd name="T40" fmla="*/ 914 w 976"/>
                    <a:gd name="T41" fmla="*/ 443 h 976"/>
                    <a:gd name="T42" fmla="*/ 793 w 976"/>
                    <a:gd name="T43" fmla="*/ 488 h 976"/>
                    <a:gd name="T44" fmla="*/ 793 w 976"/>
                    <a:gd name="T45" fmla="*/ 519 h 976"/>
                    <a:gd name="T46" fmla="*/ 901 w 976"/>
                    <a:gd name="T47" fmla="*/ 575 h 976"/>
                    <a:gd name="T48" fmla="*/ 763 w 976"/>
                    <a:gd name="T49" fmla="*/ 641 h 976"/>
                    <a:gd name="T50" fmla="*/ 763 w 976"/>
                    <a:gd name="T51" fmla="*/ 671 h 976"/>
                    <a:gd name="T52" fmla="*/ 862 w 976"/>
                    <a:gd name="T53" fmla="*/ 734 h 976"/>
                    <a:gd name="T54" fmla="*/ 732 w 976"/>
                    <a:gd name="T55" fmla="*/ 793 h 976"/>
                    <a:gd name="T56" fmla="*/ 732 w 976"/>
                    <a:gd name="T57" fmla="*/ 824 h 976"/>
                    <a:gd name="T58" fmla="*/ 811 w 976"/>
                    <a:gd name="T59" fmla="*/ 866 h 976"/>
                    <a:gd name="T60" fmla="*/ 747 w 976"/>
                    <a:gd name="T61" fmla="*/ 915 h 976"/>
                    <a:gd name="T62" fmla="*/ 411 w 976"/>
                    <a:gd name="T63" fmla="*/ 896 h 976"/>
                    <a:gd name="T64" fmla="*/ 244 w 976"/>
                    <a:gd name="T65" fmla="*/ 835 h 976"/>
                    <a:gd name="T66" fmla="*/ 268 w 976"/>
                    <a:gd name="T67" fmla="*/ 382 h 976"/>
                    <a:gd name="T68" fmla="*/ 458 w 976"/>
                    <a:gd name="T69" fmla="*/ 92 h 976"/>
                    <a:gd name="T70" fmla="*/ 577 w 976"/>
                    <a:gd name="T71" fmla="*/ 206 h 976"/>
                    <a:gd name="T72" fmla="*/ 879 w 976"/>
                    <a:gd name="T73" fmla="*/ 377 h 976"/>
                    <a:gd name="T74" fmla="*/ 914 w 976"/>
                    <a:gd name="T75" fmla="*/ 443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976">
                      <a:moveTo>
                        <a:pt x="890" y="319"/>
                      </a:moveTo>
                      <a:cubicBezTo>
                        <a:pt x="851" y="309"/>
                        <a:pt x="762" y="309"/>
                        <a:pt x="631" y="306"/>
                      </a:cubicBezTo>
                      <a:cubicBezTo>
                        <a:pt x="637" y="277"/>
                        <a:pt x="638" y="252"/>
                        <a:pt x="638" y="206"/>
                      </a:cubicBezTo>
                      <a:cubicBezTo>
                        <a:pt x="638" y="96"/>
                        <a:pt x="559" y="0"/>
                        <a:pt x="488" y="0"/>
                      </a:cubicBezTo>
                      <a:cubicBezTo>
                        <a:pt x="438" y="0"/>
                        <a:pt x="397" y="41"/>
                        <a:pt x="397" y="91"/>
                      </a:cubicBezTo>
                      <a:cubicBezTo>
                        <a:pt x="396" y="152"/>
                        <a:pt x="377" y="258"/>
                        <a:pt x="275" y="312"/>
                      </a:cubicBezTo>
                      <a:cubicBezTo>
                        <a:pt x="267" y="316"/>
                        <a:pt x="246" y="327"/>
                        <a:pt x="242" y="328"/>
                      </a:cubicBezTo>
                      <a:cubicBezTo>
                        <a:pt x="244" y="329"/>
                        <a:pt x="244" y="329"/>
                        <a:pt x="244" y="329"/>
                      </a:cubicBezTo>
                      <a:cubicBezTo>
                        <a:pt x="228" y="316"/>
                        <a:pt x="206" y="305"/>
                        <a:pt x="183" y="305"/>
                      </a:cubicBezTo>
                      <a:cubicBezTo>
                        <a:pt x="92" y="305"/>
                        <a:pt x="92" y="305"/>
                        <a:pt x="92" y="305"/>
                      </a:cubicBezTo>
                      <a:cubicBezTo>
                        <a:pt x="41" y="305"/>
                        <a:pt x="0" y="346"/>
                        <a:pt x="0" y="397"/>
                      </a:cubicBezTo>
                      <a:cubicBezTo>
                        <a:pt x="0" y="885"/>
                        <a:pt x="0" y="885"/>
                        <a:pt x="0" y="885"/>
                      </a:cubicBezTo>
                      <a:cubicBezTo>
                        <a:pt x="0" y="935"/>
                        <a:pt x="41" y="976"/>
                        <a:pt x="92" y="976"/>
                      </a:cubicBezTo>
                      <a:cubicBezTo>
                        <a:pt x="183" y="976"/>
                        <a:pt x="183" y="976"/>
                        <a:pt x="183" y="976"/>
                      </a:cubicBezTo>
                      <a:cubicBezTo>
                        <a:pt x="219" y="976"/>
                        <a:pt x="250" y="954"/>
                        <a:pt x="264" y="923"/>
                      </a:cubicBezTo>
                      <a:cubicBezTo>
                        <a:pt x="265" y="923"/>
                        <a:pt x="265" y="924"/>
                        <a:pt x="266" y="924"/>
                      </a:cubicBezTo>
                      <a:cubicBezTo>
                        <a:pt x="268" y="924"/>
                        <a:pt x="270" y="925"/>
                        <a:pt x="273" y="926"/>
                      </a:cubicBezTo>
                      <a:cubicBezTo>
                        <a:pt x="274" y="926"/>
                        <a:pt x="274" y="926"/>
                        <a:pt x="275" y="926"/>
                      </a:cubicBezTo>
                      <a:cubicBezTo>
                        <a:pt x="292" y="930"/>
                        <a:pt x="326" y="938"/>
                        <a:pt x="398" y="955"/>
                      </a:cubicBezTo>
                      <a:cubicBezTo>
                        <a:pt x="414" y="959"/>
                        <a:pt x="496" y="976"/>
                        <a:pt x="580" y="976"/>
                      </a:cubicBezTo>
                      <a:cubicBezTo>
                        <a:pt x="747" y="976"/>
                        <a:pt x="747" y="976"/>
                        <a:pt x="747" y="976"/>
                      </a:cubicBezTo>
                      <a:cubicBezTo>
                        <a:pt x="798" y="976"/>
                        <a:pt x="835" y="956"/>
                        <a:pt x="856" y="917"/>
                      </a:cubicBezTo>
                      <a:cubicBezTo>
                        <a:pt x="857" y="917"/>
                        <a:pt x="864" y="903"/>
                        <a:pt x="869" y="884"/>
                      </a:cubicBezTo>
                      <a:cubicBezTo>
                        <a:pt x="874" y="870"/>
                        <a:pt x="875" y="851"/>
                        <a:pt x="870" y="831"/>
                      </a:cubicBezTo>
                      <a:cubicBezTo>
                        <a:pt x="903" y="808"/>
                        <a:pt x="913" y="774"/>
                        <a:pt x="920" y="752"/>
                      </a:cubicBezTo>
                      <a:cubicBezTo>
                        <a:pt x="932" y="716"/>
                        <a:pt x="928" y="688"/>
                        <a:pt x="920" y="669"/>
                      </a:cubicBezTo>
                      <a:cubicBezTo>
                        <a:pt x="939" y="651"/>
                        <a:pt x="954" y="625"/>
                        <a:pt x="961" y="585"/>
                      </a:cubicBezTo>
                      <a:cubicBezTo>
                        <a:pt x="965" y="559"/>
                        <a:pt x="961" y="534"/>
                        <a:pt x="949" y="512"/>
                      </a:cubicBezTo>
                      <a:cubicBezTo>
                        <a:pt x="966" y="493"/>
                        <a:pt x="974" y="468"/>
                        <a:pt x="975" y="446"/>
                      </a:cubicBezTo>
                      <a:cubicBezTo>
                        <a:pt x="976" y="439"/>
                        <a:pt x="976" y="439"/>
                        <a:pt x="976" y="439"/>
                      </a:cubicBezTo>
                      <a:cubicBezTo>
                        <a:pt x="976" y="435"/>
                        <a:pt x="976" y="433"/>
                        <a:pt x="976" y="424"/>
                      </a:cubicBezTo>
                      <a:cubicBezTo>
                        <a:pt x="976" y="386"/>
                        <a:pt x="949" y="336"/>
                        <a:pt x="890" y="319"/>
                      </a:cubicBezTo>
                      <a:close/>
                      <a:moveTo>
                        <a:pt x="214" y="885"/>
                      </a:moveTo>
                      <a:cubicBezTo>
                        <a:pt x="214" y="901"/>
                        <a:pt x="200" y="915"/>
                        <a:pt x="183" y="915"/>
                      </a:cubicBezTo>
                      <a:cubicBezTo>
                        <a:pt x="92" y="915"/>
                        <a:pt x="92" y="915"/>
                        <a:pt x="92" y="915"/>
                      </a:cubicBezTo>
                      <a:cubicBezTo>
                        <a:pt x="75" y="915"/>
                        <a:pt x="61" y="901"/>
                        <a:pt x="61" y="885"/>
                      </a:cubicBezTo>
                      <a:cubicBezTo>
                        <a:pt x="61" y="397"/>
                        <a:pt x="61" y="397"/>
                        <a:pt x="61" y="397"/>
                      </a:cubicBezTo>
                      <a:cubicBezTo>
                        <a:pt x="61" y="380"/>
                        <a:pt x="75" y="366"/>
                        <a:pt x="92" y="366"/>
                      </a:cubicBezTo>
                      <a:cubicBezTo>
                        <a:pt x="183" y="366"/>
                        <a:pt x="183" y="366"/>
                        <a:pt x="183" y="366"/>
                      </a:cubicBezTo>
                      <a:cubicBezTo>
                        <a:pt x="200" y="366"/>
                        <a:pt x="214" y="380"/>
                        <a:pt x="214" y="397"/>
                      </a:cubicBezTo>
                      <a:lnTo>
                        <a:pt x="214" y="885"/>
                      </a:lnTo>
                      <a:close/>
                      <a:moveTo>
                        <a:pt x="914" y="443"/>
                      </a:moveTo>
                      <a:cubicBezTo>
                        <a:pt x="914" y="458"/>
                        <a:pt x="907" y="488"/>
                        <a:pt x="854" y="488"/>
                      </a:cubicBezTo>
                      <a:cubicBezTo>
                        <a:pt x="808" y="488"/>
                        <a:pt x="793" y="488"/>
                        <a:pt x="793" y="488"/>
                      </a:cubicBezTo>
                      <a:cubicBezTo>
                        <a:pt x="785" y="488"/>
                        <a:pt x="778" y="495"/>
                        <a:pt x="778" y="503"/>
                      </a:cubicBezTo>
                      <a:cubicBezTo>
                        <a:pt x="778" y="512"/>
                        <a:pt x="785" y="519"/>
                        <a:pt x="793" y="519"/>
                      </a:cubicBezTo>
                      <a:cubicBezTo>
                        <a:pt x="793" y="519"/>
                        <a:pt x="806" y="519"/>
                        <a:pt x="852" y="519"/>
                      </a:cubicBezTo>
                      <a:cubicBezTo>
                        <a:pt x="898" y="519"/>
                        <a:pt x="904" y="556"/>
                        <a:pt x="901" y="575"/>
                      </a:cubicBezTo>
                      <a:cubicBezTo>
                        <a:pt x="897" y="598"/>
                        <a:pt x="886" y="641"/>
                        <a:pt x="835" y="641"/>
                      </a:cubicBezTo>
                      <a:cubicBezTo>
                        <a:pt x="783" y="641"/>
                        <a:pt x="763" y="641"/>
                        <a:pt x="763" y="641"/>
                      </a:cubicBezTo>
                      <a:cubicBezTo>
                        <a:pt x="754" y="641"/>
                        <a:pt x="747" y="647"/>
                        <a:pt x="747" y="656"/>
                      </a:cubicBezTo>
                      <a:cubicBezTo>
                        <a:pt x="747" y="664"/>
                        <a:pt x="754" y="671"/>
                        <a:pt x="763" y="671"/>
                      </a:cubicBezTo>
                      <a:cubicBezTo>
                        <a:pt x="763" y="671"/>
                        <a:pt x="799" y="671"/>
                        <a:pt x="823" y="671"/>
                      </a:cubicBezTo>
                      <a:cubicBezTo>
                        <a:pt x="874" y="671"/>
                        <a:pt x="870" y="710"/>
                        <a:pt x="862" y="734"/>
                      </a:cubicBezTo>
                      <a:cubicBezTo>
                        <a:pt x="852" y="764"/>
                        <a:pt x="846" y="793"/>
                        <a:pt x="782" y="793"/>
                      </a:cubicBezTo>
                      <a:cubicBezTo>
                        <a:pt x="760" y="793"/>
                        <a:pt x="732" y="793"/>
                        <a:pt x="732" y="793"/>
                      </a:cubicBezTo>
                      <a:cubicBezTo>
                        <a:pt x="723" y="793"/>
                        <a:pt x="717" y="800"/>
                        <a:pt x="717" y="808"/>
                      </a:cubicBezTo>
                      <a:cubicBezTo>
                        <a:pt x="717" y="817"/>
                        <a:pt x="723" y="824"/>
                        <a:pt x="732" y="824"/>
                      </a:cubicBezTo>
                      <a:cubicBezTo>
                        <a:pt x="732" y="824"/>
                        <a:pt x="753" y="824"/>
                        <a:pt x="780" y="824"/>
                      </a:cubicBezTo>
                      <a:cubicBezTo>
                        <a:pt x="813" y="824"/>
                        <a:pt x="815" y="855"/>
                        <a:pt x="811" y="866"/>
                      </a:cubicBezTo>
                      <a:cubicBezTo>
                        <a:pt x="807" y="879"/>
                        <a:pt x="803" y="888"/>
                        <a:pt x="803" y="888"/>
                      </a:cubicBezTo>
                      <a:cubicBezTo>
                        <a:pt x="793" y="905"/>
                        <a:pt x="779" y="915"/>
                        <a:pt x="747" y="915"/>
                      </a:cubicBezTo>
                      <a:cubicBezTo>
                        <a:pt x="580" y="915"/>
                        <a:pt x="580" y="915"/>
                        <a:pt x="580" y="915"/>
                      </a:cubicBezTo>
                      <a:cubicBezTo>
                        <a:pt x="497" y="915"/>
                        <a:pt x="414" y="896"/>
                        <a:pt x="411" y="896"/>
                      </a:cubicBezTo>
                      <a:cubicBezTo>
                        <a:pt x="285" y="866"/>
                        <a:pt x="278" y="864"/>
                        <a:pt x="270" y="862"/>
                      </a:cubicBezTo>
                      <a:cubicBezTo>
                        <a:pt x="270" y="862"/>
                        <a:pt x="244" y="857"/>
                        <a:pt x="244" y="835"/>
                      </a:cubicBezTo>
                      <a:cubicBezTo>
                        <a:pt x="244" y="414"/>
                        <a:pt x="244" y="414"/>
                        <a:pt x="244" y="414"/>
                      </a:cubicBezTo>
                      <a:cubicBezTo>
                        <a:pt x="244" y="399"/>
                        <a:pt x="253" y="386"/>
                        <a:pt x="268" y="382"/>
                      </a:cubicBezTo>
                      <a:cubicBezTo>
                        <a:pt x="270" y="381"/>
                        <a:pt x="273" y="380"/>
                        <a:pt x="275" y="380"/>
                      </a:cubicBezTo>
                      <a:cubicBezTo>
                        <a:pt x="414" y="322"/>
                        <a:pt x="456" y="195"/>
                        <a:pt x="458" y="92"/>
                      </a:cubicBezTo>
                      <a:cubicBezTo>
                        <a:pt x="458" y="77"/>
                        <a:pt x="469" y="61"/>
                        <a:pt x="488" y="61"/>
                      </a:cubicBezTo>
                      <a:cubicBezTo>
                        <a:pt x="520" y="61"/>
                        <a:pt x="577" y="126"/>
                        <a:pt x="577" y="206"/>
                      </a:cubicBezTo>
                      <a:cubicBezTo>
                        <a:pt x="577" y="278"/>
                        <a:pt x="574" y="291"/>
                        <a:pt x="549" y="366"/>
                      </a:cubicBezTo>
                      <a:cubicBezTo>
                        <a:pt x="854" y="366"/>
                        <a:pt x="852" y="370"/>
                        <a:pt x="879" y="377"/>
                      </a:cubicBezTo>
                      <a:cubicBezTo>
                        <a:pt x="912" y="387"/>
                        <a:pt x="915" y="415"/>
                        <a:pt x="915" y="424"/>
                      </a:cubicBezTo>
                      <a:cubicBezTo>
                        <a:pt x="915" y="435"/>
                        <a:pt x="915" y="433"/>
                        <a:pt x="914" y="443"/>
                      </a:cubicBez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19" name="Freeform 25"/>
                <p:cNvSpPr>
                  <a:spLocks noEditPoints="1"/>
                </p:cNvSpPr>
                <p:nvPr/>
              </p:nvSpPr>
              <p:spPr bwMode="auto">
                <a:xfrm>
                  <a:off x="344488" y="2979738"/>
                  <a:ext cx="341313" cy="346075"/>
                </a:xfrm>
                <a:custGeom>
                  <a:avLst/>
                  <a:gdLst>
                    <a:gd name="T0" fmla="*/ 45 w 91"/>
                    <a:gd name="T1" fmla="*/ 0 h 92"/>
                    <a:gd name="T2" fmla="*/ 0 w 91"/>
                    <a:gd name="T3" fmla="*/ 46 h 92"/>
                    <a:gd name="T4" fmla="*/ 45 w 91"/>
                    <a:gd name="T5" fmla="*/ 92 h 92"/>
                    <a:gd name="T6" fmla="*/ 91 w 91"/>
                    <a:gd name="T7" fmla="*/ 46 h 92"/>
                    <a:gd name="T8" fmla="*/ 45 w 91"/>
                    <a:gd name="T9" fmla="*/ 0 h 92"/>
                    <a:gd name="T10" fmla="*/ 45 w 91"/>
                    <a:gd name="T11" fmla="*/ 61 h 92"/>
                    <a:gd name="T12" fmla="*/ 30 w 91"/>
                    <a:gd name="T13" fmla="*/ 46 h 92"/>
                    <a:gd name="T14" fmla="*/ 45 w 91"/>
                    <a:gd name="T15" fmla="*/ 31 h 92"/>
                    <a:gd name="T16" fmla="*/ 61 w 91"/>
                    <a:gd name="T17" fmla="*/ 46 h 92"/>
                    <a:gd name="T18" fmla="*/ 45 w 91"/>
                    <a:gd name="T19"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45" y="0"/>
                      </a:moveTo>
                      <a:cubicBezTo>
                        <a:pt x="20" y="0"/>
                        <a:pt x="0" y="20"/>
                        <a:pt x="0" y="46"/>
                      </a:cubicBezTo>
                      <a:cubicBezTo>
                        <a:pt x="0" y="71"/>
                        <a:pt x="20" y="92"/>
                        <a:pt x="45" y="92"/>
                      </a:cubicBezTo>
                      <a:cubicBezTo>
                        <a:pt x="71" y="92"/>
                        <a:pt x="91" y="71"/>
                        <a:pt x="91" y="46"/>
                      </a:cubicBezTo>
                      <a:cubicBezTo>
                        <a:pt x="91" y="20"/>
                        <a:pt x="71" y="0"/>
                        <a:pt x="45" y="0"/>
                      </a:cubicBezTo>
                      <a:close/>
                      <a:moveTo>
                        <a:pt x="45" y="61"/>
                      </a:moveTo>
                      <a:cubicBezTo>
                        <a:pt x="37" y="61"/>
                        <a:pt x="30" y="54"/>
                        <a:pt x="30" y="46"/>
                      </a:cubicBezTo>
                      <a:cubicBezTo>
                        <a:pt x="30" y="37"/>
                        <a:pt x="37" y="31"/>
                        <a:pt x="45" y="31"/>
                      </a:cubicBezTo>
                      <a:cubicBezTo>
                        <a:pt x="54" y="31"/>
                        <a:pt x="61" y="37"/>
                        <a:pt x="61" y="46"/>
                      </a:cubicBezTo>
                      <a:cubicBezTo>
                        <a:pt x="61" y="54"/>
                        <a:pt x="54" y="61"/>
                        <a:pt x="45" y="61"/>
                      </a:cubicBez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grpSp>
        </p:grpSp>
        <p:grpSp>
          <p:nvGrpSpPr>
            <p:cNvPr id="36884" name="组合 219"/>
            <p:cNvGrpSpPr/>
            <p:nvPr/>
          </p:nvGrpSpPr>
          <p:grpSpPr>
            <a:xfrm>
              <a:off x="9480" y="5228"/>
              <a:ext cx="1885" cy="1887"/>
              <a:chOff x="7073032" y="3989990"/>
              <a:chExt cx="1290825" cy="1290825"/>
            </a:xfrm>
          </p:grpSpPr>
          <p:sp>
            <p:nvSpPr>
              <p:cNvPr id="221" name="Oval 149"/>
              <p:cNvSpPr/>
              <p:nvPr/>
            </p:nvSpPr>
            <p:spPr>
              <a:xfrm>
                <a:off x="7073032" y="3989990"/>
                <a:ext cx="1290825" cy="12908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id-ID" sz="2135" strike="noStrike" noProof="1">
                  <a:latin typeface="华文细黑" panose="02010600040101010101" pitchFamily="2" charset="-122"/>
                  <a:ea typeface="华文细黑" panose="02010600040101010101" pitchFamily="2" charset="-122"/>
                </a:endParaRPr>
              </a:p>
            </p:txBody>
          </p:sp>
          <p:grpSp>
            <p:nvGrpSpPr>
              <p:cNvPr id="222" name="Group 67"/>
              <p:cNvGrpSpPr/>
              <p:nvPr/>
            </p:nvGrpSpPr>
            <p:grpSpPr>
              <a:xfrm>
                <a:off x="7565074" y="4459960"/>
                <a:ext cx="306740" cy="350884"/>
                <a:chOff x="-1587" y="3175"/>
                <a:chExt cx="430212" cy="492125"/>
              </a:xfrm>
              <a:solidFill>
                <a:schemeClr val="bg1"/>
              </a:solidFill>
            </p:grpSpPr>
            <p:sp>
              <p:nvSpPr>
                <p:cNvPr id="223" name="Freeform 29"/>
                <p:cNvSpPr>
                  <a:spLocks noEditPoints="1"/>
                </p:cNvSpPr>
                <p:nvPr/>
              </p:nvSpPr>
              <p:spPr bwMode="auto">
                <a:xfrm>
                  <a:off x="-1587" y="3175"/>
                  <a:ext cx="430212" cy="492125"/>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24" name="Freeform 30"/>
                <p:cNvSpPr>
                  <a:spLocks noEditPoints="1"/>
                </p:cNvSpPr>
                <p:nvPr/>
              </p:nvSpPr>
              <p:spPr bwMode="auto">
                <a:xfrm>
                  <a:off x="90488" y="203200"/>
                  <a:ext cx="61912"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25" name="Freeform 31"/>
                <p:cNvSpPr>
                  <a:spLocks noEditPoints="1"/>
                </p:cNvSpPr>
                <p:nvPr/>
              </p:nvSpPr>
              <p:spPr bwMode="auto">
                <a:xfrm>
                  <a:off x="182563" y="203200"/>
                  <a:ext cx="61912"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sp>
              <p:nvSpPr>
                <p:cNvPr id="226" name="Freeform 32"/>
                <p:cNvSpPr>
                  <a:spLocks noEditPoints="1"/>
                </p:cNvSpPr>
                <p:nvPr/>
              </p:nvSpPr>
              <p:spPr bwMode="auto">
                <a:xfrm>
                  <a:off x="274638" y="203200"/>
                  <a:ext cx="61912"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p:spPr>
              <p:txBody>
                <a:bodyPr vert="horz" wrap="square" lIns="121920" tIns="60960" rIns="121920" bIns="60960" numCol="1" anchor="t" anchorCtr="0" compatLnSpc="1"/>
                <a:p>
                  <a:pPr fontAlgn="auto"/>
                  <a:endParaRPr lang="id-ID" sz="2135" strike="noStrike" noProof="1">
                    <a:latin typeface="华文细黑" panose="02010600040101010101" pitchFamily="2" charset="-122"/>
                    <a:ea typeface="华文细黑" panose="02010600040101010101" pitchFamily="2" charset="-122"/>
                  </a:endParaRPr>
                </a:p>
              </p:txBody>
            </p:sp>
          </p:grpSp>
        </p:grpSp>
        <p:sp>
          <p:nvSpPr>
            <p:cNvPr id="36887" name="矩形 226"/>
            <p:cNvSpPr/>
            <p:nvPr>
              <p:custDataLst>
                <p:tags r:id="rId1"/>
              </p:custDataLst>
            </p:nvPr>
          </p:nvSpPr>
          <p:spPr>
            <a:xfrm>
              <a:off x="1570" y="3725"/>
              <a:ext cx="4055" cy="1131"/>
            </a:xfrm>
            <a:prstGeom prst="rect">
              <a:avLst/>
            </a:prstGeom>
            <a:noFill/>
            <a:ln w="9525">
              <a:noFill/>
            </a:ln>
          </p:spPr>
          <p:txBody>
            <a:bodyPr wrap="square" anchor="t">
              <a:spAutoFit/>
            </a:bodyPr>
            <a:p>
              <a:pPr>
                <a:lnSpc>
                  <a:spcPct val="130000"/>
                </a:lnSpc>
              </a:pPr>
              <a:r>
                <a:rPr lang="zh-CN" altLang="en-US" sz="1865" dirty="0">
                  <a:solidFill>
                    <a:schemeClr val="tx1"/>
                  </a:solidFill>
                  <a:latin typeface="微软雅黑" panose="020B0503020204020204" charset="-122"/>
                  <a:ea typeface="微软雅黑" panose="020B0503020204020204" charset="-122"/>
                </a:rPr>
                <a:t>击败国际象棋世界冠军卡斯帕罗夫</a:t>
              </a:r>
              <a:endParaRPr lang="zh-CN" altLang="en-US" sz="1865" dirty="0">
                <a:solidFill>
                  <a:schemeClr val="tx1"/>
                </a:solidFill>
                <a:latin typeface="微软雅黑" panose="020B0503020204020204" charset="-122"/>
                <a:ea typeface="微软雅黑" panose="020B0503020204020204" charset="-122"/>
              </a:endParaRPr>
            </a:p>
          </p:txBody>
        </p:sp>
        <p:sp>
          <p:nvSpPr>
            <p:cNvPr id="36888" name="矩形 227"/>
            <p:cNvSpPr/>
            <p:nvPr>
              <p:custDataLst>
                <p:tags r:id="rId2"/>
              </p:custDataLst>
            </p:nvPr>
          </p:nvSpPr>
          <p:spPr>
            <a:xfrm>
              <a:off x="2425" y="3213"/>
              <a:ext cx="2975" cy="567"/>
            </a:xfrm>
            <a:prstGeom prst="rect">
              <a:avLst/>
            </a:prstGeom>
            <a:noFill/>
            <a:ln w="9525">
              <a:noFill/>
            </a:ln>
          </p:spPr>
          <p:txBody>
            <a:bodyPr wrap="square" anchor="t">
              <a:spAutoFit/>
            </a:bodyPr>
            <a:p>
              <a:r>
                <a:rPr lang="en-US" altLang="zh-CN" sz="2135" b="1" dirty="0">
                  <a:solidFill>
                    <a:srgbClr val="3CC0FE"/>
                  </a:solidFill>
                  <a:latin typeface="华文细黑" panose="02010600040101010101" pitchFamily="2" charset="-122"/>
                  <a:ea typeface="华文细黑" panose="02010600040101010101" pitchFamily="2" charset="-122"/>
                </a:rPr>
                <a:t>1997 </a:t>
              </a:r>
              <a:r>
                <a:rPr lang="en-US" altLang="zh-CN" sz="2135" b="1" dirty="0">
                  <a:solidFill>
                    <a:srgbClr val="3CC0FE"/>
                  </a:solidFill>
                  <a:latin typeface="微软雅黑" panose="020B0503020204020204" charset="-122"/>
                  <a:ea typeface="微软雅黑" panose="020B0503020204020204" charset="-122"/>
                </a:rPr>
                <a:t>“</a:t>
              </a:r>
              <a:r>
                <a:rPr lang="zh-CN" altLang="en-US" sz="2135" b="1" dirty="0">
                  <a:solidFill>
                    <a:srgbClr val="3CC0FE"/>
                  </a:solidFill>
                  <a:latin typeface="微软雅黑" panose="020B0503020204020204" charset="-122"/>
                  <a:ea typeface="微软雅黑" panose="020B0503020204020204" charset="-122"/>
                </a:rPr>
                <a:t>深蓝</a:t>
              </a:r>
              <a:r>
                <a:rPr lang="en-US" altLang="zh-CN" sz="2135" b="1" dirty="0">
                  <a:solidFill>
                    <a:srgbClr val="3CC0FE"/>
                  </a:solidFill>
                  <a:latin typeface="微软雅黑" panose="020B0503020204020204" charset="-122"/>
                  <a:ea typeface="微软雅黑" panose="020B0503020204020204" charset="-122"/>
                </a:rPr>
                <a:t>”</a:t>
              </a:r>
              <a:r>
                <a:rPr lang="en-US" altLang="zh-CN" sz="2135" b="1" dirty="0">
                  <a:solidFill>
                    <a:srgbClr val="262626"/>
                  </a:solidFill>
                  <a:latin typeface="华文细黑" panose="02010600040101010101" pitchFamily="2" charset="-122"/>
                  <a:ea typeface="华文细黑" panose="02010600040101010101" pitchFamily="2" charset="-122"/>
                </a:rPr>
                <a:t> </a:t>
              </a:r>
              <a:endParaRPr lang="en-US" altLang="zh-CN" sz="2135" b="1" dirty="0">
                <a:solidFill>
                  <a:srgbClr val="262626"/>
                </a:solidFill>
                <a:latin typeface="华文细黑" panose="02010600040101010101" pitchFamily="2" charset="-122"/>
                <a:ea typeface="华文细黑" panose="02010600040101010101" pitchFamily="2" charset="-122"/>
              </a:endParaRPr>
            </a:p>
          </p:txBody>
        </p:sp>
        <p:sp>
          <p:nvSpPr>
            <p:cNvPr id="36889" name="矩形 228"/>
            <p:cNvSpPr/>
            <p:nvPr>
              <p:custDataLst>
                <p:tags r:id="rId3"/>
              </p:custDataLst>
            </p:nvPr>
          </p:nvSpPr>
          <p:spPr>
            <a:xfrm>
              <a:off x="1569" y="6830"/>
              <a:ext cx="4831" cy="1131"/>
            </a:xfrm>
            <a:prstGeom prst="rect">
              <a:avLst/>
            </a:prstGeom>
            <a:noFill/>
            <a:ln w="9525">
              <a:noFill/>
            </a:ln>
          </p:spPr>
          <p:txBody>
            <a:bodyPr wrap="square" anchor="t">
              <a:spAutoFit/>
            </a:bodyPr>
            <a:p>
              <a:pPr>
                <a:lnSpc>
                  <a:spcPct val="130000"/>
                </a:lnSpc>
              </a:pPr>
              <a:r>
                <a:rPr lang="en-US" altLang="zh-CN" sz="1865" dirty="0">
                  <a:solidFill>
                    <a:schemeClr val="tx1"/>
                  </a:solidFill>
                  <a:latin typeface="微软雅黑" panose="020B0503020204020204" charset="-122"/>
                  <a:ea typeface="微软雅黑" panose="020B0503020204020204" charset="-122"/>
                </a:rPr>
                <a:t>AlphaGo </a:t>
              </a:r>
              <a:r>
                <a:rPr lang="zh-CN" altLang="en-US" sz="1865" dirty="0">
                  <a:solidFill>
                    <a:schemeClr val="tx1"/>
                  </a:solidFill>
                  <a:latin typeface="微软雅黑" panose="020B0503020204020204" charset="-122"/>
                  <a:ea typeface="微软雅黑" panose="020B0503020204020204" charset="-122"/>
                </a:rPr>
                <a:t>围棋战胜世界冠军</a:t>
              </a:r>
              <a:r>
                <a:rPr lang="zh-CN" altLang="en-US" sz="1865" dirty="0">
                  <a:solidFill>
                    <a:schemeClr val="bg1"/>
                  </a:solidFill>
                  <a:latin typeface="微软雅黑" panose="020B0503020204020204" charset="-122"/>
                  <a:ea typeface="微软雅黑" panose="020B0503020204020204" charset="-122"/>
                </a:rPr>
                <a:t>柯洁，李世石；</a:t>
              </a:r>
              <a:endParaRPr lang="zh-CN" altLang="en-US" sz="1865" dirty="0">
                <a:solidFill>
                  <a:schemeClr val="bg1"/>
                </a:solidFill>
                <a:latin typeface="微软雅黑" panose="020B0503020204020204" charset="-122"/>
                <a:ea typeface="微软雅黑" panose="020B0503020204020204" charset="-122"/>
              </a:endParaRPr>
            </a:p>
          </p:txBody>
        </p:sp>
        <p:sp>
          <p:nvSpPr>
            <p:cNvPr id="36890" name="矩形 229"/>
            <p:cNvSpPr/>
            <p:nvPr>
              <p:custDataLst>
                <p:tags r:id="rId4"/>
              </p:custDataLst>
            </p:nvPr>
          </p:nvSpPr>
          <p:spPr>
            <a:xfrm>
              <a:off x="1570" y="5603"/>
              <a:ext cx="4055" cy="1010"/>
            </a:xfrm>
            <a:prstGeom prst="rect">
              <a:avLst/>
            </a:prstGeom>
            <a:noFill/>
            <a:ln w="9525">
              <a:noFill/>
            </a:ln>
          </p:spPr>
          <p:txBody>
            <a:bodyPr wrap="square" anchor="t">
              <a:spAutoFit/>
            </a:bodyPr>
            <a:p>
              <a:r>
                <a:rPr lang="en-US" altLang="zh-CN" sz="2135" b="1">
                  <a:solidFill>
                    <a:srgbClr val="3CC0FE"/>
                  </a:solidFill>
                  <a:latin typeface="华文细黑" panose="02010600040101010101" pitchFamily="2" charset="-122"/>
                  <a:ea typeface="华文细黑" panose="02010600040101010101" pitchFamily="2" charset="-122"/>
                </a:rPr>
                <a:t>2017 GoogleDeepMind</a:t>
              </a:r>
              <a:endParaRPr lang="en-US" altLang="zh-CN" sz="2135" b="1">
                <a:solidFill>
                  <a:srgbClr val="3CC0FE"/>
                </a:solidFill>
                <a:latin typeface="华文细黑" panose="02010600040101010101" pitchFamily="2" charset="-122"/>
                <a:ea typeface="华文细黑" panose="02010600040101010101" pitchFamily="2" charset="-122"/>
              </a:endParaRPr>
            </a:p>
          </p:txBody>
        </p:sp>
        <p:cxnSp>
          <p:nvCxnSpPr>
            <p:cNvPr id="235" name="Straight Connector 176"/>
            <p:cNvCxnSpPr/>
            <p:nvPr>
              <p:custDataLst>
                <p:tags r:id="rId5"/>
              </p:custDataLst>
            </p:nvPr>
          </p:nvCxnSpPr>
          <p:spPr>
            <a:xfrm>
              <a:off x="10478" y="4003"/>
              <a:ext cx="975" cy="0"/>
            </a:xfrm>
            <a:prstGeom prst="line">
              <a:avLst/>
            </a:prstGeom>
            <a:ln>
              <a:solidFill>
                <a:srgbClr val="0070C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6894" name="矩形 237"/>
            <p:cNvSpPr/>
            <p:nvPr>
              <p:custDataLst>
                <p:tags r:id="rId6"/>
              </p:custDataLst>
            </p:nvPr>
          </p:nvSpPr>
          <p:spPr>
            <a:xfrm>
              <a:off x="11613" y="3213"/>
              <a:ext cx="4278" cy="1131"/>
            </a:xfrm>
            <a:prstGeom prst="rect">
              <a:avLst/>
            </a:prstGeom>
            <a:noFill/>
            <a:ln w="9525">
              <a:noFill/>
            </a:ln>
          </p:spPr>
          <p:txBody>
            <a:bodyPr wrap="square" anchor="t">
              <a:spAutoFit/>
            </a:bodyPr>
            <a:p>
              <a:pPr>
                <a:lnSpc>
                  <a:spcPct val="130000"/>
                </a:lnSpc>
              </a:pPr>
              <a:r>
                <a:rPr lang="zh-CN" altLang="en-US" sz="1865" dirty="0">
                  <a:solidFill>
                    <a:schemeClr val="tx1"/>
                  </a:solidFill>
                  <a:latin typeface="华文细黑" panose="02010600040101010101" pitchFamily="2" charset="-122"/>
                  <a:ea typeface="华文细黑" panose="02010600040101010101" pitchFamily="2" charset="-122"/>
                </a:rPr>
                <a:t>图像分类连创新高</a:t>
              </a:r>
              <a:endParaRPr lang="zh-CN" altLang="en-US" sz="1865" dirty="0">
                <a:solidFill>
                  <a:schemeClr val="tx1"/>
                </a:solidFill>
                <a:latin typeface="华文细黑" panose="02010600040101010101" pitchFamily="2" charset="-122"/>
                <a:ea typeface="华文细黑" panose="02010600040101010101" pitchFamily="2" charset="-122"/>
              </a:endParaRPr>
            </a:p>
            <a:p>
              <a:pPr>
                <a:lnSpc>
                  <a:spcPct val="130000"/>
                </a:lnSpc>
              </a:pPr>
              <a:r>
                <a:rPr lang="zh-CN" altLang="en-US" sz="1865" dirty="0">
                  <a:solidFill>
                    <a:schemeClr val="tx1"/>
                  </a:solidFill>
                  <a:latin typeface="华文细黑" panose="02010600040101010101" pitchFamily="2" charset="-122"/>
                  <a:ea typeface="华文细黑" panose="02010600040101010101" pitchFamily="2" charset="-122"/>
                </a:rPr>
                <a:t>超过人类识别能力</a:t>
              </a:r>
              <a:endParaRPr lang="zh-CN" altLang="en-US" sz="1865" dirty="0">
                <a:solidFill>
                  <a:schemeClr val="tx1"/>
                </a:solidFill>
                <a:latin typeface="华文细黑" panose="02010600040101010101" pitchFamily="2" charset="-122"/>
                <a:ea typeface="华文细黑" panose="02010600040101010101" pitchFamily="2" charset="-122"/>
              </a:endParaRPr>
            </a:p>
          </p:txBody>
        </p:sp>
        <p:sp>
          <p:nvSpPr>
            <p:cNvPr id="36895" name="矩形 238"/>
            <p:cNvSpPr/>
            <p:nvPr>
              <p:custDataLst>
                <p:tags r:id="rId7"/>
              </p:custDataLst>
            </p:nvPr>
          </p:nvSpPr>
          <p:spPr>
            <a:xfrm>
              <a:off x="11364" y="2704"/>
              <a:ext cx="3512" cy="567"/>
            </a:xfrm>
            <a:prstGeom prst="rect">
              <a:avLst/>
            </a:prstGeom>
            <a:noFill/>
            <a:ln w="9525">
              <a:noFill/>
            </a:ln>
          </p:spPr>
          <p:txBody>
            <a:bodyPr wrap="square" anchor="t">
              <a:spAutoFit/>
            </a:bodyPr>
            <a:p>
              <a:pPr algn="r"/>
              <a:r>
                <a:rPr lang="en-US" altLang="zh-CN" sz="2135" b="1">
                  <a:solidFill>
                    <a:srgbClr val="3CC0FE"/>
                  </a:solidFill>
                  <a:latin typeface="华文细黑" panose="02010600040101010101" pitchFamily="2" charset="-122"/>
                  <a:ea typeface="华文细黑" panose="02010600040101010101" pitchFamily="2" charset="-122"/>
                </a:rPr>
                <a:t>2012 ImageNet</a:t>
              </a:r>
              <a:endParaRPr lang="en-US" altLang="zh-CN" sz="2135" b="1">
                <a:solidFill>
                  <a:srgbClr val="3CC0FE"/>
                </a:solidFill>
                <a:latin typeface="华文细黑" panose="02010600040101010101" pitchFamily="2" charset="-122"/>
                <a:ea typeface="华文细黑" panose="02010600040101010101" pitchFamily="2" charset="-122"/>
              </a:endParaRPr>
            </a:p>
          </p:txBody>
        </p:sp>
        <p:sp>
          <p:nvSpPr>
            <p:cNvPr id="36896" name="矩形 240"/>
            <p:cNvSpPr/>
            <p:nvPr>
              <p:custDataLst>
                <p:tags r:id="rId8"/>
              </p:custDataLst>
            </p:nvPr>
          </p:nvSpPr>
          <p:spPr>
            <a:xfrm>
              <a:off x="13010" y="6448"/>
              <a:ext cx="5838" cy="627"/>
            </a:xfrm>
            <a:prstGeom prst="rect">
              <a:avLst/>
            </a:prstGeom>
            <a:noFill/>
            <a:ln w="9525">
              <a:noFill/>
            </a:ln>
          </p:spPr>
          <p:txBody>
            <a:bodyPr wrap="square" anchor="t">
              <a:spAutoFit/>
            </a:bodyPr>
            <a:p>
              <a:pPr algn="r">
                <a:lnSpc>
                  <a:spcPct val="130000"/>
                </a:lnSpc>
              </a:pPr>
              <a:r>
                <a:rPr lang="zh-CN" altLang="zh-CN" sz="1865" dirty="0">
                  <a:solidFill>
                    <a:schemeClr val="tx1"/>
                  </a:solidFill>
                  <a:latin typeface="微软雅黑" panose="020B0503020204020204" charset="-122"/>
                  <a:ea typeface="微软雅黑" panose="020B0503020204020204" charset="-122"/>
                </a:rPr>
                <a:t>《</a:t>
              </a:r>
              <a:r>
                <a:rPr lang="en-US" altLang="zh-CN" sz="1865" dirty="0">
                  <a:solidFill>
                    <a:schemeClr val="tx1"/>
                  </a:solidFill>
                  <a:latin typeface="微软雅黑" panose="020B0503020204020204" charset="-122"/>
                  <a:ea typeface="微软雅黑" panose="020B0503020204020204" charset="-122"/>
                </a:rPr>
                <a:t>“</a:t>
              </a:r>
              <a:r>
                <a:rPr lang="zh-CN" altLang="en-US" sz="1865" dirty="0">
                  <a:solidFill>
                    <a:schemeClr val="tx1"/>
                  </a:solidFill>
                  <a:latin typeface="微软雅黑" panose="020B0503020204020204" charset="-122"/>
                  <a:ea typeface="微软雅黑" panose="020B0503020204020204" charset="-122"/>
                </a:rPr>
                <a:t>互联网</a:t>
              </a:r>
              <a:r>
                <a:rPr lang="en-US" altLang="zh-CN" sz="1865" dirty="0">
                  <a:solidFill>
                    <a:schemeClr val="tx1"/>
                  </a:solidFill>
                  <a:latin typeface="微软雅黑" panose="020B0503020204020204" charset="-122"/>
                  <a:ea typeface="微软雅黑" panose="020B0503020204020204" charset="-122"/>
                </a:rPr>
                <a:t>+”</a:t>
              </a:r>
              <a:r>
                <a:rPr lang="zh-CN" altLang="en-US" sz="1865" dirty="0">
                  <a:solidFill>
                    <a:schemeClr val="tx1"/>
                  </a:solidFill>
                  <a:latin typeface="微软雅黑" panose="020B0503020204020204" charset="-122"/>
                  <a:ea typeface="微软雅黑" panose="020B0503020204020204" charset="-122"/>
                </a:rPr>
                <a:t>人工智能实施方案</a:t>
              </a:r>
              <a:r>
                <a:rPr lang="zh-CN" altLang="zh-CN" sz="1865" dirty="0">
                  <a:solidFill>
                    <a:schemeClr val="tx1"/>
                  </a:solidFill>
                  <a:latin typeface="微软雅黑" panose="020B0503020204020204" charset="-122"/>
                  <a:ea typeface="微软雅黑" panose="020B0503020204020204" charset="-122"/>
                </a:rPr>
                <a:t>》</a:t>
              </a:r>
              <a:endParaRPr lang="zh-CN" altLang="zh-CN" sz="1865" dirty="0">
                <a:solidFill>
                  <a:schemeClr val="tx1"/>
                </a:solidFill>
                <a:latin typeface="微软雅黑" panose="020B0503020204020204" charset="-122"/>
                <a:ea typeface="微软雅黑" panose="020B0503020204020204" charset="-122"/>
              </a:endParaRPr>
            </a:p>
          </p:txBody>
        </p:sp>
        <p:sp>
          <p:nvSpPr>
            <p:cNvPr id="36897" name="矩形 241"/>
            <p:cNvSpPr/>
            <p:nvPr>
              <p:custDataLst>
                <p:tags r:id="rId9"/>
              </p:custDataLst>
            </p:nvPr>
          </p:nvSpPr>
          <p:spPr>
            <a:xfrm>
              <a:off x="15298" y="5758"/>
              <a:ext cx="2975" cy="567"/>
            </a:xfrm>
            <a:prstGeom prst="rect">
              <a:avLst/>
            </a:prstGeom>
            <a:noFill/>
            <a:ln w="9525">
              <a:noFill/>
            </a:ln>
          </p:spPr>
          <p:txBody>
            <a:bodyPr wrap="square" anchor="t">
              <a:spAutoFit/>
            </a:bodyPr>
            <a:p>
              <a:pPr algn="r"/>
              <a:r>
                <a:rPr lang="en-US" altLang="zh-CN" sz="2135" b="1" dirty="0">
                  <a:solidFill>
                    <a:srgbClr val="3CC0FE"/>
                  </a:solidFill>
                  <a:latin typeface="华文细黑" panose="02010600040101010101" pitchFamily="2" charset="-122"/>
                  <a:ea typeface="华文细黑" panose="02010600040101010101" pitchFamily="2" charset="-122"/>
                </a:rPr>
                <a:t>2016 </a:t>
              </a:r>
              <a:r>
                <a:rPr lang="zh-CN" altLang="en-US" sz="2135" b="1" dirty="0">
                  <a:solidFill>
                    <a:srgbClr val="3CC0FE"/>
                  </a:solidFill>
                  <a:latin typeface="华文细黑" panose="02010600040101010101" pitchFamily="2" charset="-122"/>
                  <a:ea typeface="华文细黑" panose="02010600040101010101" pitchFamily="2" charset="-122"/>
                </a:rPr>
                <a:t>发改委</a:t>
              </a:r>
              <a:endParaRPr lang="zh-CN" altLang="en-US" sz="2135" b="1" dirty="0">
                <a:solidFill>
                  <a:srgbClr val="3CC0FE"/>
                </a:solidFill>
                <a:latin typeface="华文细黑" panose="02010600040101010101" pitchFamily="2" charset="-122"/>
                <a:ea typeface="华文细黑" panose="02010600040101010101" pitchFamily="2" charset="-122"/>
              </a:endParaRPr>
            </a:p>
          </p:txBody>
        </p:sp>
        <p:sp>
          <p:nvSpPr>
            <p:cNvPr id="36899" name="文本框 51"/>
            <p:cNvSpPr txBox="1"/>
            <p:nvPr/>
          </p:nvSpPr>
          <p:spPr>
            <a:xfrm>
              <a:off x="6222" y="2213"/>
              <a:ext cx="5479" cy="676"/>
            </a:xfrm>
            <a:prstGeom prst="rect">
              <a:avLst/>
            </a:prstGeom>
            <a:noFill/>
            <a:ln w="9525">
              <a:noFill/>
            </a:ln>
          </p:spPr>
          <p:txBody>
            <a:bodyPr wrap="square" anchor="t">
              <a:spAutoFit/>
            </a:bodyPr>
            <a:p>
              <a:r>
                <a:rPr lang="en-US" altLang="zh-CN" sz="2665" b="1" dirty="0">
                  <a:solidFill>
                    <a:srgbClr val="3CC0FE"/>
                  </a:solidFill>
                  <a:latin typeface="造字工房悦黑演示版常规体" pitchFamily="50" charset="-122"/>
                  <a:ea typeface="造字工房悦黑演示版常规体" pitchFamily="50" charset="-122"/>
                </a:rPr>
                <a:t>20</a:t>
              </a:r>
              <a:r>
                <a:rPr lang="zh-CN" altLang="en-US" sz="2665" b="1" dirty="0">
                  <a:solidFill>
                    <a:srgbClr val="3CC0FE"/>
                  </a:solidFill>
                  <a:latin typeface="造字工房悦黑演示版常规体" pitchFamily="50" charset="-122"/>
                  <a:ea typeface="造字工房悦黑演示版常规体" pitchFamily="50" charset="-122"/>
                </a:rPr>
                <a:t>世纪</a:t>
              </a:r>
              <a:r>
                <a:rPr lang="en-US" altLang="zh-CN" sz="2665" b="1" dirty="0">
                  <a:solidFill>
                    <a:srgbClr val="3CC0FE"/>
                  </a:solidFill>
                  <a:latin typeface="造字工房悦黑演示版常规体" pitchFamily="50" charset="-122"/>
                  <a:ea typeface="造字工房悦黑演示版常规体" pitchFamily="50" charset="-122"/>
                </a:rPr>
                <a:t>90</a:t>
              </a:r>
              <a:r>
                <a:rPr lang="zh-CN" altLang="en-US" sz="2665" b="1" dirty="0">
                  <a:solidFill>
                    <a:srgbClr val="3CC0FE"/>
                  </a:solidFill>
                  <a:latin typeface="造字工房悦黑演示版常规体" pitchFamily="50" charset="-122"/>
                  <a:ea typeface="造字工房悦黑演示版常规体" pitchFamily="50" charset="-122"/>
                </a:rPr>
                <a:t>年至今</a:t>
              </a:r>
              <a:endParaRPr lang="zh-CN" altLang="en-US" sz="2665" b="1" dirty="0">
                <a:solidFill>
                  <a:srgbClr val="3CC0FE"/>
                </a:solidFill>
                <a:latin typeface="造字工房悦黑演示版常规体" pitchFamily="50" charset="-122"/>
                <a:ea typeface="造字工房悦黑演示版常规体" pitchFamily="50" charset="-122"/>
              </a:endParaRPr>
            </a:p>
          </p:txBody>
        </p:sp>
      </p:grpSp>
      <p:cxnSp>
        <p:nvCxnSpPr>
          <p:cNvPr id="231" name="Straight Connector 176"/>
          <p:cNvCxnSpPr/>
          <p:nvPr>
            <p:custDataLst>
              <p:tags r:id="rId10"/>
            </p:custDataLst>
          </p:nvPr>
        </p:nvCxnSpPr>
        <p:spPr>
          <a:xfrm flipH="1">
            <a:off x="1763184" y="4992793"/>
            <a:ext cx="2006600" cy="0"/>
          </a:xfrm>
          <a:prstGeom prst="line">
            <a:avLst/>
          </a:prstGeom>
          <a:ln>
            <a:solidFill>
              <a:srgbClr val="0070C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33" name="Straight Connector 176"/>
          <p:cNvCxnSpPr/>
          <p:nvPr>
            <p:custDataLst>
              <p:tags r:id="rId11"/>
            </p:custDataLst>
          </p:nvPr>
        </p:nvCxnSpPr>
        <p:spPr>
          <a:xfrm flipH="1">
            <a:off x="2751667" y="3170344"/>
            <a:ext cx="429684" cy="0"/>
          </a:xfrm>
          <a:prstGeom prst="line">
            <a:avLst/>
          </a:prstGeom>
          <a:ln>
            <a:solidFill>
              <a:srgbClr val="0070C0"/>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43" name="Straight Connector 176"/>
          <p:cNvCxnSpPr/>
          <p:nvPr>
            <p:custDataLst>
              <p:tags r:id="rId12"/>
            </p:custDataLst>
          </p:nvPr>
        </p:nvCxnSpPr>
        <p:spPr>
          <a:xfrm>
            <a:off x="7804997" y="4330277"/>
            <a:ext cx="2146300" cy="0"/>
          </a:xfrm>
          <a:prstGeom prst="line">
            <a:avLst/>
          </a:prstGeom>
          <a:ln>
            <a:solidFill>
              <a:srgbClr val="0070C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4" name="标题 3"/>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1.2 </a:t>
            </a:r>
            <a:r>
              <a:rPr lang="en-US" altLang="zh-CN" spc="0" dirty="0">
                <a:solidFill>
                  <a:schemeClr val="accent1"/>
                </a:solidFill>
                <a:latin typeface="Arial" panose="020B0604020202020204" pitchFamily="34" charset="0"/>
                <a:ea typeface="方正黑体简体" panose="02000000000000000000" charset="-122"/>
                <a:sym typeface="+mn-ea"/>
              </a:rPr>
              <a:t>发展历程</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wipe(right)">
                                      <p:cBhvr>
                                        <p:cTn id="7" dur="500"/>
                                        <p:tgtEl>
                                          <p:spTgt spid="23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33"/>
                                        </p:tgtEl>
                                        <p:attrNameLst>
                                          <p:attrName>style.visibility</p:attrName>
                                        </p:attrNameLst>
                                      </p:cBhvr>
                                      <p:to>
                                        <p:strVal val="visible"/>
                                      </p:to>
                                    </p:set>
                                    <p:animEffect transition="in" filter="wipe(right)">
                                      <p:cBhvr>
                                        <p:cTn id="11" dur="500"/>
                                        <p:tgtEl>
                                          <p:spTgt spid="23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wipe(right)">
                                      <p:cBhvr>
                                        <p:cTn id="15"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847" name="组合 4"/>
          <p:cNvGrpSpPr/>
          <p:nvPr/>
        </p:nvGrpSpPr>
        <p:grpSpPr>
          <a:xfrm>
            <a:off x="976207" y="1014307"/>
            <a:ext cx="10943167" cy="5286624"/>
            <a:chOff x="4225" y="2310"/>
            <a:chExt cx="12725" cy="8575"/>
          </a:xfrm>
        </p:grpSpPr>
        <p:sp>
          <p:nvSpPr>
            <p:cNvPr id="8" name="Freeform 5"/>
            <p:cNvSpPr/>
            <p:nvPr>
              <p:custDataLst>
                <p:tags r:id="rId1"/>
              </p:custDataLst>
            </p:nvPr>
          </p:nvSpPr>
          <p:spPr bwMode="auto">
            <a:xfrm>
              <a:off x="4225" y="5082"/>
              <a:ext cx="2715" cy="2720"/>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80 w 697"/>
                <a:gd name="T15" fmla="*/ 696 h 696"/>
                <a:gd name="T16" fmla="*/ 580 w 697"/>
                <a:gd name="T17" fmla="*/ 438 h 696"/>
                <a:gd name="T18" fmla="*/ 604 w 697"/>
                <a:gd name="T19" fmla="*/ 441 h 696"/>
                <a:gd name="T20" fmla="*/ 697 w 697"/>
                <a:gd name="T21" fmla="*/ 348 h 696"/>
                <a:gd name="T22" fmla="*/ 604 w 697"/>
                <a:gd name="T23" fmla="*/ 255 h 696"/>
                <a:gd name="T24" fmla="*/ 580 w 697"/>
                <a:gd name="T25" fmla="*/ 258 h 696"/>
                <a:gd name="T26" fmla="*/ 580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80" y="696"/>
                    <a:pt x="580" y="696"/>
                    <a:pt x="580" y="696"/>
                  </a:cubicBezTo>
                  <a:cubicBezTo>
                    <a:pt x="580" y="438"/>
                    <a:pt x="580" y="438"/>
                    <a:pt x="580" y="438"/>
                  </a:cubicBezTo>
                  <a:cubicBezTo>
                    <a:pt x="587" y="440"/>
                    <a:pt x="595" y="441"/>
                    <a:pt x="604" y="441"/>
                  </a:cubicBezTo>
                  <a:cubicBezTo>
                    <a:pt x="655" y="441"/>
                    <a:pt x="697" y="400"/>
                    <a:pt x="697" y="348"/>
                  </a:cubicBezTo>
                  <a:cubicBezTo>
                    <a:pt x="697" y="296"/>
                    <a:pt x="655" y="255"/>
                    <a:pt x="604" y="255"/>
                  </a:cubicBezTo>
                  <a:cubicBezTo>
                    <a:pt x="595" y="255"/>
                    <a:pt x="587" y="256"/>
                    <a:pt x="580" y="258"/>
                  </a:cubicBezTo>
                  <a:cubicBezTo>
                    <a:pt x="580" y="0"/>
                    <a:pt x="580" y="0"/>
                    <a:pt x="580" y="0"/>
                  </a:cubicBezTo>
                  <a:lnTo>
                    <a:pt x="0" y="0"/>
                  </a:ln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solidFill>
                  <a:prstClr val="white"/>
                </a:solidFill>
                <a:latin typeface="华文细黑" panose="02010600040101010101" pitchFamily="2" charset="-122"/>
                <a:ea typeface="华文细黑" panose="02010600040101010101" pitchFamily="2" charset="-122"/>
              </a:endParaRPr>
            </a:p>
          </p:txBody>
        </p:sp>
        <p:sp>
          <p:nvSpPr>
            <p:cNvPr id="9" name="Freeform 6"/>
            <p:cNvSpPr/>
            <p:nvPr>
              <p:custDataLst>
                <p:tags r:id="rId2"/>
              </p:custDataLst>
            </p:nvPr>
          </p:nvSpPr>
          <p:spPr bwMode="auto">
            <a:xfrm>
              <a:off x="6592" y="5082"/>
              <a:ext cx="2715" cy="2720"/>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80 w 697"/>
                <a:gd name="T15" fmla="*/ 696 h 696"/>
                <a:gd name="T16" fmla="*/ 580 w 697"/>
                <a:gd name="T17" fmla="*/ 438 h 696"/>
                <a:gd name="T18" fmla="*/ 604 w 697"/>
                <a:gd name="T19" fmla="*/ 441 h 696"/>
                <a:gd name="T20" fmla="*/ 697 w 697"/>
                <a:gd name="T21" fmla="*/ 348 h 696"/>
                <a:gd name="T22" fmla="*/ 604 w 697"/>
                <a:gd name="T23" fmla="*/ 255 h 696"/>
                <a:gd name="T24" fmla="*/ 580 w 697"/>
                <a:gd name="T25" fmla="*/ 258 h 696"/>
                <a:gd name="T26" fmla="*/ 580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80" y="696"/>
                    <a:pt x="580" y="696"/>
                    <a:pt x="580" y="696"/>
                  </a:cubicBezTo>
                  <a:cubicBezTo>
                    <a:pt x="580" y="438"/>
                    <a:pt x="580" y="438"/>
                    <a:pt x="580" y="438"/>
                  </a:cubicBezTo>
                  <a:cubicBezTo>
                    <a:pt x="587" y="440"/>
                    <a:pt x="595" y="441"/>
                    <a:pt x="604" y="441"/>
                  </a:cubicBezTo>
                  <a:cubicBezTo>
                    <a:pt x="655" y="441"/>
                    <a:pt x="697" y="400"/>
                    <a:pt x="697" y="348"/>
                  </a:cubicBezTo>
                  <a:cubicBezTo>
                    <a:pt x="697" y="296"/>
                    <a:pt x="655" y="255"/>
                    <a:pt x="604" y="255"/>
                  </a:cubicBezTo>
                  <a:cubicBezTo>
                    <a:pt x="595" y="255"/>
                    <a:pt x="587" y="256"/>
                    <a:pt x="580" y="258"/>
                  </a:cubicBezTo>
                  <a:cubicBezTo>
                    <a:pt x="580" y="0"/>
                    <a:pt x="580" y="0"/>
                    <a:pt x="580" y="0"/>
                  </a:cubicBezTo>
                  <a:lnTo>
                    <a:pt x="0" y="0"/>
                  </a:lnTo>
                  <a:close/>
                </a:path>
              </a:pathLst>
            </a:cu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solidFill>
                  <a:prstClr val="white"/>
                </a:solidFill>
                <a:latin typeface="华文细黑" panose="02010600040101010101" pitchFamily="2" charset="-122"/>
                <a:ea typeface="华文细黑" panose="02010600040101010101" pitchFamily="2" charset="-122"/>
              </a:endParaRPr>
            </a:p>
          </p:txBody>
        </p:sp>
        <p:sp>
          <p:nvSpPr>
            <p:cNvPr id="10" name="Freeform 7"/>
            <p:cNvSpPr/>
            <p:nvPr>
              <p:custDataLst>
                <p:tags r:id="rId3"/>
              </p:custDataLst>
            </p:nvPr>
          </p:nvSpPr>
          <p:spPr bwMode="auto">
            <a:xfrm>
              <a:off x="8960" y="5082"/>
              <a:ext cx="2715" cy="2720"/>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79 w 697"/>
                <a:gd name="T15" fmla="*/ 696 h 696"/>
                <a:gd name="T16" fmla="*/ 579 w 697"/>
                <a:gd name="T17" fmla="*/ 438 h 696"/>
                <a:gd name="T18" fmla="*/ 603 w 697"/>
                <a:gd name="T19" fmla="*/ 441 h 696"/>
                <a:gd name="T20" fmla="*/ 697 w 697"/>
                <a:gd name="T21" fmla="*/ 348 h 696"/>
                <a:gd name="T22" fmla="*/ 603 w 697"/>
                <a:gd name="T23" fmla="*/ 255 h 696"/>
                <a:gd name="T24" fmla="*/ 579 w 697"/>
                <a:gd name="T25" fmla="*/ 258 h 696"/>
                <a:gd name="T26" fmla="*/ 579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79" y="696"/>
                    <a:pt x="579" y="696"/>
                    <a:pt x="579" y="696"/>
                  </a:cubicBezTo>
                  <a:cubicBezTo>
                    <a:pt x="579" y="438"/>
                    <a:pt x="579" y="438"/>
                    <a:pt x="579" y="438"/>
                  </a:cubicBezTo>
                  <a:cubicBezTo>
                    <a:pt x="587" y="440"/>
                    <a:pt x="595" y="441"/>
                    <a:pt x="603" y="441"/>
                  </a:cubicBezTo>
                  <a:cubicBezTo>
                    <a:pt x="655" y="441"/>
                    <a:pt x="697" y="400"/>
                    <a:pt x="697" y="348"/>
                  </a:cubicBezTo>
                  <a:cubicBezTo>
                    <a:pt x="697" y="296"/>
                    <a:pt x="655" y="255"/>
                    <a:pt x="603" y="255"/>
                  </a:cubicBezTo>
                  <a:cubicBezTo>
                    <a:pt x="595" y="255"/>
                    <a:pt x="587" y="256"/>
                    <a:pt x="579" y="258"/>
                  </a:cubicBezTo>
                  <a:cubicBezTo>
                    <a:pt x="579" y="0"/>
                    <a:pt x="579" y="0"/>
                    <a:pt x="579" y="0"/>
                  </a:cubicBezTo>
                  <a:lnTo>
                    <a:pt x="0" y="0"/>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solidFill>
                  <a:prstClr val="white"/>
                </a:solidFill>
                <a:latin typeface="华文细黑" panose="02010600040101010101" pitchFamily="2" charset="-122"/>
                <a:ea typeface="华文细黑" panose="02010600040101010101" pitchFamily="2" charset="-122"/>
              </a:endParaRPr>
            </a:p>
          </p:txBody>
        </p:sp>
        <p:sp>
          <p:nvSpPr>
            <p:cNvPr id="11" name="Freeform 8"/>
            <p:cNvSpPr/>
            <p:nvPr>
              <p:custDataLst>
                <p:tags r:id="rId4"/>
              </p:custDataLst>
            </p:nvPr>
          </p:nvSpPr>
          <p:spPr bwMode="auto">
            <a:xfrm>
              <a:off x="11327" y="5082"/>
              <a:ext cx="2715" cy="2720"/>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79 w 697"/>
                <a:gd name="T15" fmla="*/ 696 h 696"/>
                <a:gd name="T16" fmla="*/ 579 w 697"/>
                <a:gd name="T17" fmla="*/ 438 h 696"/>
                <a:gd name="T18" fmla="*/ 603 w 697"/>
                <a:gd name="T19" fmla="*/ 441 h 696"/>
                <a:gd name="T20" fmla="*/ 697 w 697"/>
                <a:gd name="T21" fmla="*/ 348 h 696"/>
                <a:gd name="T22" fmla="*/ 603 w 697"/>
                <a:gd name="T23" fmla="*/ 255 h 696"/>
                <a:gd name="T24" fmla="*/ 579 w 697"/>
                <a:gd name="T25" fmla="*/ 258 h 696"/>
                <a:gd name="T26" fmla="*/ 579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79" y="696"/>
                    <a:pt x="579" y="696"/>
                    <a:pt x="579" y="696"/>
                  </a:cubicBezTo>
                  <a:cubicBezTo>
                    <a:pt x="579" y="438"/>
                    <a:pt x="579" y="438"/>
                    <a:pt x="579" y="438"/>
                  </a:cubicBezTo>
                  <a:cubicBezTo>
                    <a:pt x="587" y="440"/>
                    <a:pt x="595" y="441"/>
                    <a:pt x="603" y="441"/>
                  </a:cubicBezTo>
                  <a:cubicBezTo>
                    <a:pt x="655" y="441"/>
                    <a:pt x="697" y="400"/>
                    <a:pt x="697" y="348"/>
                  </a:cubicBezTo>
                  <a:cubicBezTo>
                    <a:pt x="697" y="296"/>
                    <a:pt x="655" y="255"/>
                    <a:pt x="603" y="255"/>
                  </a:cubicBezTo>
                  <a:cubicBezTo>
                    <a:pt x="595" y="255"/>
                    <a:pt x="587" y="256"/>
                    <a:pt x="579" y="258"/>
                  </a:cubicBezTo>
                  <a:cubicBezTo>
                    <a:pt x="579" y="0"/>
                    <a:pt x="579" y="0"/>
                    <a:pt x="579" y="0"/>
                  </a:cubicBezTo>
                  <a:lnTo>
                    <a:pt x="0" y="0"/>
                  </a:lnTo>
                  <a:close/>
                </a:path>
              </a:pathLst>
            </a:cu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solidFill>
                  <a:prstClr val="white"/>
                </a:solidFill>
                <a:latin typeface="华文细黑" panose="02010600040101010101" pitchFamily="2" charset="-122"/>
                <a:ea typeface="华文细黑" panose="02010600040101010101" pitchFamily="2" charset="-122"/>
              </a:endParaRPr>
            </a:p>
          </p:txBody>
        </p:sp>
        <p:sp>
          <p:nvSpPr>
            <p:cNvPr id="35852" name="Freeform 9"/>
            <p:cNvSpPr/>
            <p:nvPr>
              <p:custDataLst>
                <p:tags r:id="rId5"/>
              </p:custDataLst>
            </p:nvPr>
          </p:nvSpPr>
          <p:spPr>
            <a:xfrm>
              <a:off x="13680" y="5082"/>
              <a:ext cx="1877" cy="2720"/>
            </a:xfrm>
            <a:custGeom>
              <a:avLst/>
              <a:gdLst/>
              <a:ahLst/>
              <a:cxnLst>
                <a:cxn ang="0">
                  <a:pos x="0" y="0"/>
                </a:cxn>
                <a:cxn ang="0">
                  <a:pos x="0" y="553377"/>
                </a:cxn>
                <a:cxn ang="0">
                  <a:pos x="0" y="553377"/>
                </a:cxn>
                <a:cxn ang="0">
                  <a:pos x="309089" y="863566"/>
                </a:cxn>
                <a:cxn ang="0">
                  <a:pos x="0" y="1173755"/>
                </a:cxn>
                <a:cxn ang="0">
                  <a:pos x="0" y="1173755"/>
                </a:cxn>
                <a:cxn ang="0">
                  <a:pos x="0" y="1727133"/>
                </a:cxn>
                <a:cxn ang="0">
                  <a:pos x="959412" y="1094347"/>
                </a:cxn>
                <a:cxn ang="0">
                  <a:pos x="1191848" y="863566"/>
                </a:cxn>
                <a:cxn ang="0">
                  <a:pos x="959412" y="632785"/>
                </a:cxn>
                <a:cxn ang="0">
                  <a:pos x="0" y="0"/>
                </a:cxn>
              </a:cxnLst>
              <a:pathLst>
                <a:path w="482"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0" y="696"/>
                    <a:pt x="380" y="441"/>
                    <a:pt x="388" y="441"/>
                  </a:cubicBezTo>
                  <a:cubicBezTo>
                    <a:pt x="440" y="441"/>
                    <a:pt x="482" y="400"/>
                    <a:pt x="482" y="348"/>
                  </a:cubicBezTo>
                  <a:cubicBezTo>
                    <a:pt x="482" y="296"/>
                    <a:pt x="440" y="255"/>
                    <a:pt x="388" y="255"/>
                  </a:cubicBezTo>
                  <a:cubicBezTo>
                    <a:pt x="380" y="255"/>
                    <a:pt x="0" y="0"/>
                    <a:pt x="0" y="0"/>
                  </a:cubicBezTo>
                  <a:close/>
                </a:path>
              </a:pathLst>
            </a:custGeom>
            <a:solidFill>
              <a:srgbClr val="CFDCF0"/>
            </a:solidFill>
            <a:ln w="9525">
              <a:noFill/>
            </a:ln>
          </p:spPr>
          <p:txBody>
            <a:bodyPr/>
            <a:p>
              <a:endParaRPr lang="zh-CN" altLang="en-US" sz="2400"/>
            </a:p>
          </p:txBody>
        </p:sp>
        <p:sp>
          <p:nvSpPr>
            <p:cNvPr id="35853" name="Freeform 10"/>
            <p:cNvSpPr/>
            <p:nvPr>
              <p:custDataLst>
                <p:tags r:id="rId6"/>
              </p:custDataLst>
            </p:nvPr>
          </p:nvSpPr>
          <p:spPr>
            <a:xfrm>
              <a:off x="15057" y="6082"/>
              <a:ext cx="500" cy="725"/>
            </a:xfrm>
            <a:custGeom>
              <a:avLst/>
              <a:gdLst/>
              <a:ahLst/>
              <a:cxnLst>
                <a:cxn ang="0">
                  <a:pos x="84144" y="461057"/>
                </a:cxn>
                <a:cxn ang="0">
                  <a:pos x="316781" y="230528"/>
                </a:cxn>
                <a:cxn ang="0">
                  <a:pos x="84144" y="0"/>
                </a:cxn>
                <a:cxn ang="0">
                  <a:pos x="0" y="230528"/>
                </a:cxn>
                <a:cxn ang="0">
                  <a:pos x="84144" y="461057"/>
                </a:cxn>
              </a:cxnLst>
              <a:pathLst>
                <a:path w="128" h="186">
                  <a:moveTo>
                    <a:pt x="34" y="186"/>
                  </a:moveTo>
                  <a:cubicBezTo>
                    <a:pt x="86" y="186"/>
                    <a:pt x="128" y="145"/>
                    <a:pt x="128" y="93"/>
                  </a:cubicBezTo>
                  <a:cubicBezTo>
                    <a:pt x="128" y="41"/>
                    <a:pt x="86" y="0"/>
                    <a:pt x="34" y="0"/>
                  </a:cubicBezTo>
                  <a:cubicBezTo>
                    <a:pt x="30" y="0"/>
                    <a:pt x="0" y="46"/>
                    <a:pt x="0" y="93"/>
                  </a:cubicBezTo>
                  <a:cubicBezTo>
                    <a:pt x="0" y="140"/>
                    <a:pt x="30" y="186"/>
                    <a:pt x="34" y="186"/>
                  </a:cubicBezTo>
                  <a:close/>
                </a:path>
              </a:pathLst>
            </a:custGeom>
            <a:solidFill>
              <a:srgbClr val="AEAEAE"/>
            </a:solidFill>
            <a:ln w="9525">
              <a:noFill/>
            </a:ln>
          </p:spPr>
          <p:txBody>
            <a:bodyPr/>
            <a:p>
              <a:endParaRPr lang="zh-CN" altLang="en-US" sz="2400"/>
            </a:p>
          </p:txBody>
        </p:sp>
        <p:grpSp>
          <p:nvGrpSpPr>
            <p:cNvPr id="14" name="组合 13"/>
            <p:cNvGrpSpPr/>
            <p:nvPr>
              <p:custDataLst>
                <p:tags r:id="rId7"/>
              </p:custDataLst>
            </p:nvPr>
          </p:nvGrpSpPr>
          <p:grpSpPr>
            <a:xfrm>
              <a:off x="5241" y="6151"/>
              <a:ext cx="685" cy="656"/>
              <a:chOff x="1004888" y="993775"/>
              <a:chExt cx="2438400" cy="2332038"/>
            </a:xfrm>
            <a:solidFill>
              <a:schemeClr val="bg1"/>
            </a:solidFill>
          </p:grpSpPr>
          <p:sp>
            <p:nvSpPr>
              <p:cNvPr id="15"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665" strike="noStrike" noProof="1">
                  <a:solidFill>
                    <a:prstClr val="black"/>
                  </a:solidFill>
                  <a:latin typeface="华文细黑" panose="02010600040101010101" pitchFamily="2" charset="-122"/>
                  <a:ea typeface="华文细黑" panose="02010600040101010101" pitchFamily="2" charset="-122"/>
                </a:endParaRPr>
              </a:p>
            </p:txBody>
          </p:sp>
          <p:sp>
            <p:nvSpPr>
              <p:cNvPr id="16" name="任意多边形 15"/>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p>
                <a:pPr fontAlgn="auto"/>
                <a:endParaRPr lang="zh-CN" altLang="en-US" sz="2665" strike="noStrike" noProof="1">
                  <a:solidFill>
                    <a:prstClr val="black"/>
                  </a:solidFill>
                  <a:latin typeface="华文细黑" panose="02010600040101010101" pitchFamily="2" charset="-122"/>
                  <a:ea typeface="华文细黑" panose="02010600040101010101" pitchFamily="2" charset="-122"/>
                </a:endParaRPr>
              </a:p>
            </p:txBody>
          </p:sp>
        </p:grpSp>
        <p:grpSp>
          <p:nvGrpSpPr>
            <p:cNvPr id="17" name="组合 16"/>
            <p:cNvGrpSpPr/>
            <p:nvPr>
              <p:custDataLst>
                <p:tags r:id="rId8"/>
              </p:custDataLst>
            </p:nvPr>
          </p:nvGrpSpPr>
          <p:grpSpPr>
            <a:xfrm>
              <a:off x="12255" y="6175"/>
              <a:ext cx="917" cy="697"/>
              <a:chOff x="4268086" y="4221191"/>
              <a:chExt cx="509646" cy="387231"/>
            </a:xfrm>
            <a:solidFill>
              <a:schemeClr val="bg1"/>
            </a:solidFill>
          </p:grpSpPr>
          <p:sp>
            <p:nvSpPr>
              <p:cNvPr id="18"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665" strike="noStrike" noProof="1">
                  <a:solidFill>
                    <a:prstClr val="black"/>
                  </a:solidFill>
                  <a:latin typeface="华文细黑" panose="02010600040101010101" pitchFamily="2" charset="-122"/>
                  <a:ea typeface="华文细黑" panose="02010600040101010101" pitchFamily="2" charset="-122"/>
                </a:endParaRPr>
              </a:p>
            </p:txBody>
          </p:sp>
          <p:sp>
            <p:nvSpPr>
              <p:cNvPr id="19"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665" strike="noStrike" noProof="1">
                  <a:solidFill>
                    <a:prstClr val="black"/>
                  </a:solidFill>
                  <a:latin typeface="华文细黑" panose="02010600040101010101" pitchFamily="2" charset="-122"/>
                  <a:ea typeface="华文细黑" panose="02010600040101010101" pitchFamily="2" charset="-122"/>
                </a:endParaRPr>
              </a:p>
            </p:txBody>
          </p:sp>
        </p:grpSp>
        <p:grpSp>
          <p:nvGrpSpPr>
            <p:cNvPr id="20" name="组合 19"/>
            <p:cNvGrpSpPr/>
            <p:nvPr>
              <p:custDataLst>
                <p:tags r:id="rId9"/>
              </p:custDataLst>
            </p:nvPr>
          </p:nvGrpSpPr>
          <p:grpSpPr>
            <a:xfrm>
              <a:off x="9944" y="6020"/>
              <a:ext cx="596" cy="762"/>
              <a:chOff x="1605186" y="572440"/>
              <a:chExt cx="563562" cy="720725"/>
            </a:xfrm>
            <a:solidFill>
              <a:schemeClr val="bg1"/>
            </a:solidFill>
          </p:grpSpPr>
          <p:sp>
            <p:nvSpPr>
              <p:cNvPr id="21"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400" strike="noStrike" noProof="1">
                  <a:solidFill>
                    <a:prstClr val="black"/>
                  </a:solidFill>
                  <a:latin typeface="华文细黑" panose="02010600040101010101" pitchFamily="2" charset="-122"/>
                  <a:ea typeface="华文细黑" panose="02010600040101010101" pitchFamily="2" charset="-122"/>
                </a:endParaRPr>
              </a:p>
            </p:txBody>
          </p:sp>
          <p:sp>
            <p:nvSpPr>
              <p:cNvPr id="22"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400" strike="noStrike" noProof="1">
                  <a:solidFill>
                    <a:prstClr val="black"/>
                  </a:solidFill>
                  <a:latin typeface="华文细黑" panose="02010600040101010101" pitchFamily="2" charset="-122"/>
                  <a:ea typeface="华文细黑" panose="02010600040101010101" pitchFamily="2" charset="-122"/>
                </a:endParaRPr>
              </a:p>
            </p:txBody>
          </p:sp>
          <p:sp>
            <p:nvSpPr>
              <p:cNvPr id="23"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400" strike="noStrike" noProof="1">
                  <a:solidFill>
                    <a:prstClr val="black"/>
                  </a:solidFill>
                  <a:latin typeface="华文细黑" panose="02010600040101010101" pitchFamily="2" charset="-122"/>
                  <a:ea typeface="华文细黑" panose="02010600040101010101" pitchFamily="2" charset="-122"/>
                </a:endParaRPr>
              </a:p>
            </p:txBody>
          </p:sp>
        </p:grpSp>
        <p:grpSp>
          <p:nvGrpSpPr>
            <p:cNvPr id="24" name="组合 23"/>
            <p:cNvGrpSpPr>
              <a:grpSpLocks noChangeAspect="1"/>
            </p:cNvGrpSpPr>
            <p:nvPr>
              <p:custDataLst>
                <p:tags r:id="rId10"/>
              </p:custDataLst>
            </p:nvPr>
          </p:nvGrpSpPr>
          <p:grpSpPr>
            <a:xfrm>
              <a:off x="7610" y="6076"/>
              <a:ext cx="658" cy="735"/>
              <a:chOff x="5999255" y="3275006"/>
              <a:chExt cx="402656" cy="450303"/>
            </a:xfrm>
            <a:solidFill>
              <a:schemeClr val="bg1"/>
            </a:solidFill>
            <a:effectLst/>
          </p:grpSpPr>
          <p:sp>
            <p:nvSpPr>
              <p:cNvPr id="25"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400" strike="noStrike" noProof="1">
                  <a:solidFill>
                    <a:prstClr val="black"/>
                  </a:solidFill>
                  <a:latin typeface="华文细黑" panose="02010600040101010101" pitchFamily="2" charset="-122"/>
                  <a:ea typeface="华文细黑" panose="02010600040101010101" pitchFamily="2" charset="-122"/>
                </a:endParaRPr>
              </a:p>
            </p:txBody>
          </p:sp>
          <p:sp>
            <p:nvSpPr>
              <p:cNvPr id="26"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400" strike="noStrike" noProof="1">
                  <a:solidFill>
                    <a:prstClr val="black"/>
                  </a:solidFill>
                  <a:latin typeface="华文细黑" panose="02010600040101010101" pitchFamily="2" charset="-122"/>
                  <a:ea typeface="华文细黑" panose="02010600040101010101" pitchFamily="2" charset="-122"/>
                </a:endParaRPr>
              </a:p>
            </p:txBody>
          </p:sp>
          <p:sp>
            <p:nvSpPr>
              <p:cNvPr id="27"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400" strike="noStrike" noProof="1">
                  <a:solidFill>
                    <a:prstClr val="black"/>
                  </a:solidFill>
                  <a:latin typeface="华文细黑" panose="02010600040101010101" pitchFamily="2" charset="-122"/>
                  <a:ea typeface="华文细黑" panose="02010600040101010101" pitchFamily="2" charset="-122"/>
                </a:endParaRPr>
              </a:p>
            </p:txBody>
          </p:sp>
          <p:sp>
            <p:nvSpPr>
              <p:cNvPr id="28"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400" strike="noStrike" noProof="1">
                  <a:solidFill>
                    <a:prstClr val="black"/>
                  </a:solidFill>
                  <a:latin typeface="华文细黑" panose="02010600040101010101" pitchFamily="2" charset="-122"/>
                  <a:ea typeface="华文细黑" panose="02010600040101010101" pitchFamily="2" charset="-122"/>
                </a:endParaRPr>
              </a:p>
            </p:txBody>
          </p:sp>
          <p:sp>
            <p:nvSpPr>
              <p:cNvPr id="29"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pPr fontAlgn="auto"/>
                <a:endParaRPr lang="zh-CN" altLang="en-US" sz="2400" strike="noStrike" noProof="1">
                  <a:solidFill>
                    <a:prstClr val="black"/>
                  </a:solidFill>
                  <a:latin typeface="华文细黑" panose="02010600040101010101" pitchFamily="2" charset="-122"/>
                  <a:ea typeface="华文细黑" panose="02010600040101010101" pitchFamily="2" charset="-122"/>
                </a:endParaRPr>
              </a:p>
            </p:txBody>
          </p:sp>
        </p:grpSp>
        <p:sp>
          <p:nvSpPr>
            <p:cNvPr id="30" name="任意多边形 29"/>
            <p:cNvSpPr/>
            <p:nvPr>
              <p:custDataLst>
                <p:tags r:id="rId11"/>
              </p:custDataLst>
            </p:nvPr>
          </p:nvSpPr>
          <p:spPr>
            <a:xfrm rot="5400000">
              <a:off x="4610" y="5031"/>
              <a:ext cx="1595" cy="145"/>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solidFill>
              <a:schemeClr val="bg1"/>
            </a:solidFill>
            <a:ln w="12700">
              <a:solidFill>
                <a:schemeClr val="tx1"/>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1" name="任意多边形 30"/>
            <p:cNvSpPr/>
            <p:nvPr>
              <p:custDataLst>
                <p:tags r:id="rId12"/>
              </p:custDataLst>
            </p:nvPr>
          </p:nvSpPr>
          <p:spPr>
            <a:xfrm rot="5400000">
              <a:off x="11867" y="8147"/>
              <a:ext cx="1145" cy="65"/>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solidFill>
              <a:schemeClr val="bg1"/>
            </a:solidFill>
            <a:ln w="12700">
              <a:solidFill>
                <a:schemeClr val="tx1"/>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2" name="任意多边形 31"/>
            <p:cNvSpPr/>
            <p:nvPr>
              <p:custDataLst>
                <p:tags r:id="rId13"/>
              </p:custDataLst>
            </p:nvPr>
          </p:nvSpPr>
          <p:spPr>
            <a:xfrm rot="5400000">
              <a:off x="7120" y="7677"/>
              <a:ext cx="1145" cy="65"/>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noFill/>
            <a:ln w="12700">
              <a:solidFill>
                <a:schemeClr val="tx1"/>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4" name="任意多边形 3"/>
            <p:cNvSpPr/>
            <p:nvPr>
              <p:custDataLst>
                <p:tags r:id="rId14"/>
              </p:custDataLst>
            </p:nvPr>
          </p:nvSpPr>
          <p:spPr>
            <a:xfrm rot="5400000">
              <a:off x="9405" y="4627"/>
              <a:ext cx="1145" cy="65"/>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noFill/>
            <a:ln w="12700">
              <a:solidFill>
                <a:schemeClr val="tx1"/>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latin typeface="华文细黑" panose="02010600040101010101" pitchFamily="2" charset="-122"/>
                <a:ea typeface="华文细黑" panose="02010600040101010101" pitchFamily="2" charset="-122"/>
              </a:endParaRPr>
            </a:p>
          </p:txBody>
        </p:sp>
        <p:grpSp>
          <p:nvGrpSpPr>
            <p:cNvPr id="35862" name="组合 40"/>
            <p:cNvGrpSpPr/>
            <p:nvPr/>
          </p:nvGrpSpPr>
          <p:grpSpPr>
            <a:xfrm>
              <a:off x="9041" y="2310"/>
              <a:ext cx="5537" cy="2061"/>
              <a:chOff x="3424929" y="2041850"/>
              <a:chExt cx="3515987" cy="1310261"/>
            </a:xfrm>
          </p:grpSpPr>
          <p:sp>
            <p:nvSpPr>
              <p:cNvPr id="35863" name="文本框 41"/>
              <p:cNvSpPr txBox="1"/>
              <p:nvPr/>
            </p:nvSpPr>
            <p:spPr>
              <a:xfrm>
                <a:off x="3424929" y="2041850"/>
                <a:ext cx="2514147" cy="772735"/>
              </a:xfrm>
              <a:prstGeom prst="rect">
                <a:avLst/>
              </a:prstGeom>
              <a:noFill/>
              <a:ln w="9525">
                <a:noFill/>
              </a:ln>
            </p:spPr>
            <p:txBody>
              <a:bodyPr wrap="square" anchor="t">
                <a:spAutoFit/>
              </a:bodyPr>
              <a:p>
                <a:r>
                  <a:rPr lang="en-US" altLang="zh-CN" sz="2135" b="1" dirty="0">
                    <a:solidFill>
                      <a:srgbClr val="FFC000"/>
                    </a:solidFill>
                    <a:latin typeface="华文细黑" panose="02010600040101010101" pitchFamily="2" charset="-122"/>
                    <a:ea typeface="华文细黑" panose="02010600040101010101" pitchFamily="2" charset="-122"/>
                  </a:rPr>
                  <a:t>    </a:t>
                </a:r>
                <a:r>
                  <a:rPr lang="zh-CN" altLang="en-US" sz="2135" b="1" dirty="0">
                    <a:solidFill>
                      <a:srgbClr val="FFC000"/>
                    </a:solidFill>
                    <a:latin typeface="华文细黑" panose="02010600040101010101" pitchFamily="2" charset="-122"/>
                    <a:ea typeface="华文细黑" panose="02010600040101010101" pitchFamily="2" charset="-122"/>
                  </a:rPr>
                  <a:t>第二个黄金时期</a:t>
                </a:r>
                <a:endParaRPr lang="zh-CN" altLang="en-US" sz="2135" b="1" dirty="0">
                  <a:solidFill>
                    <a:srgbClr val="FFC000"/>
                  </a:solidFill>
                  <a:latin typeface="华文细黑" panose="02010600040101010101" pitchFamily="2" charset="-122"/>
                  <a:ea typeface="华文细黑" panose="02010600040101010101" pitchFamily="2" charset="-122"/>
                </a:endParaRPr>
              </a:p>
              <a:p>
                <a:r>
                  <a:rPr lang="zh-CN" altLang="en-US" sz="2135" b="1" dirty="0">
                    <a:solidFill>
                      <a:srgbClr val="FFC000"/>
                    </a:solidFill>
                    <a:latin typeface="华文细黑" panose="02010600040101010101" pitchFamily="2" charset="-122"/>
                    <a:ea typeface="华文细黑" panose="02010600040101010101" pitchFamily="2" charset="-122"/>
                  </a:rPr>
                  <a:t>（</a:t>
                </a:r>
                <a:r>
                  <a:rPr lang="en-US" altLang="zh-CN" sz="2135" b="1" dirty="0">
                    <a:solidFill>
                      <a:srgbClr val="FFC000"/>
                    </a:solidFill>
                    <a:latin typeface="华文细黑" panose="02010600040101010101" pitchFamily="2" charset="-122"/>
                    <a:ea typeface="华文细黑" panose="02010600040101010101" pitchFamily="2" charset="-122"/>
                  </a:rPr>
                  <a:t>1956—20</a:t>
                </a:r>
                <a:r>
                  <a:rPr lang="zh-CN" altLang="en-US" sz="2135" b="1" dirty="0">
                    <a:solidFill>
                      <a:srgbClr val="FFC000"/>
                    </a:solidFill>
                    <a:latin typeface="华文细黑" panose="02010600040101010101" pitchFamily="2" charset="-122"/>
                    <a:ea typeface="华文细黑" panose="02010600040101010101" pitchFamily="2" charset="-122"/>
                  </a:rPr>
                  <a:t>世纪</a:t>
                </a:r>
                <a:r>
                  <a:rPr lang="en-US" altLang="zh-CN" sz="2135" b="1" dirty="0">
                    <a:solidFill>
                      <a:srgbClr val="FFC000"/>
                    </a:solidFill>
                    <a:latin typeface="华文细黑" panose="02010600040101010101" pitchFamily="2" charset="-122"/>
                    <a:ea typeface="华文细黑" panose="02010600040101010101" pitchFamily="2" charset="-122"/>
                  </a:rPr>
                  <a:t>70</a:t>
                </a:r>
                <a:r>
                  <a:rPr lang="zh-CN" altLang="en-US" sz="2135" b="1" dirty="0">
                    <a:solidFill>
                      <a:srgbClr val="FFC000"/>
                    </a:solidFill>
                    <a:latin typeface="华文细黑" panose="02010600040101010101" pitchFamily="2" charset="-122"/>
                    <a:ea typeface="华文细黑" panose="02010600040101010101" pitchFamily="2" charset="-122"/>
                  </a:rPr>
                  <a:t>年代）</a:t>
                </a:r>
                <a:endParaRPr lang="zh-CN" altLang="en-US" sz="2135" b="1" dirty="0">
                  <a:solidFill>
                    <a:srgbClr val="FFC000"/>
                  </a:solidFill>
                  <a:latin typeface="华文细黑" panose="02010600040101010101" pitchFamily="2" charset="-122"/>
                  <a:ea typeface="华文细黑" panose="02010600040101010101" pitchFamily="2" charset="-122"/>
                </a:endParaRPr>
              </a:p>
            </p:txBody>
          </p:sp>
          <p:sp>
            <p:nvSpPr>
              <p:cNvPr id="35864" name="矩形 42"/>
              <p:cNvSpPr/>
              <p:nvPr/>
            </p:nvSpPr>
            <p:spPr>
              <a:xfrm>
                <a:off x="3593831" y="2705109"/>
                <a:ext cx="3347085" cy="647002"/>
              </a:xfrm>
              <a:prstGeom prst="rect">
                <a:avLst/>
              </a:prstGeom>
              <a:noFill/>
              <a:ln w="9525">
                <a:noFill/>
              </a:ln>
            </p:spPr>
            <p:txBody>
              <a:bodyPr wrap="square" anchor="t">
                <a:spAutoFit/>
              </a:bodyPr>
              <a:p>
                <a:pPr>
                  <a:lnSpc>
                    <a:spcPct val="130000"/>
                  </a:lnSpc>
                </a:pPr>
                <a:r>
                  <a:rPr lang="en-US" altLang="zh-CN" sz="1335" dirty="0">
                    <a:solidFill>
                      <a:schemeClr val="tx1"/>
                    </a:solidFill>
                    <a:latin typeface="华文细黑" panose="02010600040101010101" pitchFamily="2" charset="-122"/>
                    <a:ea typeface="华文细黑" panose="02010600040101010101" pitchFamily="2" charset="-122"/>
                  </a:rPr>
                  <a:t>日本的第五代计算机</a:t>
                </a:r>
                <a:r>
                  <a:rPr lang="zh-CN" altLang="en-US" sz="1335" dirty="0">
                    <a:solidFill>
                      <a:schemeClr val="tx1"/>
                    </a:solidFill>
                    <a:latin typeface="华文细黑" panose="02010600040101010101" pitchFamily="2" charset="-122"/>
                    <a:ea typeface="华文细黑" panose="02010600040101010101" pitchFamily="2" charset="-122"/>
                  </a:rPr>
                  <a:t>项目拨款</a:t>
                </a:r>
                <a:r>
                  <a:rPr lang="en-US" altLang="zh-CN" sz="1335" dirty="0">
                    <a:solidFill>
                      <a:schemeClr val="tx1"/>
                    </a:solidFill>
                    <a:latin typeface="华文细黑" panose="02010600040101010101" pitchFamily="2" charset="-122"/>
                    <a:ea typeface="华文细黑" panose="02010600040101010101" pitchFamily="2" charset="-122"/>
                  </a:rPr>
                  <a:t>8.5</a:t>
                </a:r>
                <a:r>
                  <a:rPr lang="zh-CN" altLang="en-US" sz="1335" dirty="0">
                    <a:solidFill>
                      <a:schemeClr val="tx1"/>
                    </a:solidFill>
                    <a:latin typeface="华文细黑" panose="02010600040101010101" pitchFamily="2" charset="-122"/>
                    <a:ea typeface="华文细黑" panose="02010600040101010101" pitchFamily="2" charset="-122"/>
                  </a:rPr>
                  <a:t>亿美金；</a:t>
                </a:r>
                <a:endParaRPr lang="zh-CN" altLang="en-US" sz="1335" dirty="0">
                  <a:solidFill>
                    <a:schemeClr val="tx1"/>
                  </a:solidFill>
                  <a:latin typeface="华文细黑" panose="02010600040101010101" pitchFamily="2" charset="-122"/>
                  <a:ea typeface="华文细黑" panose="02010600040101010101" pitchFamily="2" charset="-122"/>
                </a:endParaRPr>
              </a:p>
              <a:p>
                <a:pPr>
                  <a:lnSpc>
                    <a:spcPct val="130000"/>
                  </a:lnSpc>
                </a:pPr>
                <a:r>
                  <a:rPr lang="en-US" altLang="zh-CN" sz="1335" dirty="0">
                    <a:solidFill>
                      <a:schemeClr val="tx1"/>
                    </a:solidFill>
                    <a:latin typeface="华文细黑" panose="02010600040101010101" pitchFamily="2" charset="-122"/>
                    <a:ea typeface="华文细黑" panose="02010600040101010101" pitchFamily="2" charset="-122"/>
                  </a:rPr>
                  <a:t>1986</a:t>
                </a:r>
                <a:r>
                  <a:rPr lang="zh-CN" altLang="en-US" sz="1335" dirty="0">
                    <a:solidFill>
                      <a:schemeClr val="tx1"/>
                    </a:solidFill>
                    <a:latin typeface="华文细黑" panose="02010600040101010101" pitchFamily="2" charset="-122"/>
                    <a:ea typeface="华文细黑" panose="02010600040101010101" pitchFamily="2" charset="-122"/>
                  </a:rPr>
                  <a:t>，误差反向传播（</a:t>
                </a:r>
                <a:r>
                  <a:rPr lang="en-US" altLang="zh-CN" sz="1335" dirty="0">
                    <a:solidFill>
                      <a:schemeClr val="tx1"/>
                    </a:solidFill>
                    <a:latin typeface="华文细黑" panose="02010600040101010101" pitchFamily="2" charset="-122"/>
                    <a:ea typeface="华文细黑" panose="02010600040101010101" pitchFamily="2" charset="-122"/>
                  </a:rPr>
                  <a:t>BP</a:t>
                </a:r>
                <a:r>
                  <a:rPr lang="zh-CN" altLang="en-US" sz="1335" dirty="0">
                    <a:solidFill>
                      <a:schemeClr val="tx1"/>
                    </a:solidFill>
                    <a:latin typeface="华文细黑" panose="02010600040101010101" pitchFamily="2" charset="-122"/>
                    <a:ea typeface="华文细黑" panose="02010600040101010101" pitchFamily="2" charset="-122"/>
                  </a:rPr>
                  <a:t>）算法诞生；</a:t>
                </a:r>
                <a:endParaRPr lang="zh-CN" altLang="en-US" sz="1335" dirty="0">
                  <a:solidFill>
                    <a:schemeClr val="tx1"/>
                  </a:solidFill>
                  <a:latin typeface="华文细黑" panose="02010600040101010101" pitchFamily="2" charset="-122"/>
                  <a:ea typeface="华文细黑" panose="02010600040101010101" pitchFamily="2" charset="-122"/>
                </a:endParaRPr>
              </a:p>
            </p:txBody>
          </p:sp>
        </p:grpSp>
        <p:sp>
          <p:nvSpPr>
            <p:cNvPr id="35865" name="矩形 48"/>
            <p:cNvSpPr/>
            <p:nvPr/>
          </p:nvSpPr>
          <p:spPr>
            <a:xfrm>
              <a:off x="11021" y="9696"/>
              <a:ext cx="5929" cy="1189"/>
            </a:xfrm>
            <a:prstGeom prst="rect">
              <a:avLst/>
            </a:prstGeom>
            <a:noFill/>
            <a:ln w="9525">
              <a:noFill/>
            </a:ln>
          </p:spPr>
          <p:txBody>
            <a:bodyPr wrap="square" anchor="t">
              <a:spAutoFit/>
            </a:bodyPr>
            <a:p>
              <a:pPr>
                <a:lnSpc>
                  <a:spcPct val="130000"/>
                </a:lnSpc>
              </a:pPr>
              <a:r>
                <a:rPr lang="en-US" altLang="zh-CN" sz="1335" dirty="0">
                  <a:solidFill>
                    <a:schemeClr val="tx1"/>
                  </a:solidFill>
                  <a:latin typeface="微软雅黑" panose="020B0503020204020204" charset="-122"/>
                  <a:ea typeface="微软雅黑" panose="020B0503020204020204" charset="-122"/>
                </a:rPr>
                <a:t>IBM</a:t>
              </a:r>
              <a:r>
                <a:rPr lang="zh-CN" altLang="en-US" sz="1335" dirty="0">
                  <a:solidFill>
                    <a:schemeClr val="tx1"/>
                  </a:solidFill>
                  <a:latin typeface="微软雅黑" panose="020B0503020204020204" charset="-122"/>
                  <a:ea typeface="微软雅黑" panose="020B0503020204020204" charset="-122"/>
                </a:rPr>
                <a:t>与</a:t>
              </a:r>
              <a:r>
                <a:rPr lang="en-US" altLang="zh-CN" sz="1335" dirty="0">
                  <a:solidFill>
                    <a:schemeClr val="tx1"/>
                  </a:solidFill>
                  <a:latin typeface="微软雅黑" panose="020B0503020204020204" charset="-122"/>
                  <a:ea typeface="微软雅黑" panose="020B0503020204020204" charset="-122"/>
                </a:rPr>
                <a:t>Apple </a:t>
              </a:r>
              <a:r>
                <a:rPr lang="zh-CN" altLang="en-US" sz="1335" dirty="0">
                  <a:solidFill>
                    <a:schemeClr val="tx1"/>
                  </a:solidFill>
                  <a:latin typeface="微软雅黑" panose="020B0503020204020204" charset="-122"/>
                  <a:ea typeface="微软雅黑" panose="020B0503020204020204" charset="-122"/>
                </a:rPr>
                <a:t>普通台式机性能超越</a:t>
              </a:r>
              <a:r>
                <a:rPr lang="en-US" altLang="zh-CN" sz="1335" dirty="0">
                  <a:solidFill>
                    <a:schemeClr val="tx1"/>
                  </a:solidFill>
                  <a:latin typeface="微软雅黑" panose="020B0503020204020204" charset="-122"/>
                  <a:ea typeface="微软雅黑" panose="020B0503020204020204" charset="-122"/>
                </a:rPr>
                <a:t>“</a:t>
              </a:r>
              <a:r>
                <a:rPr lang="zh-CN" altLang="en-US" sz="1335" dirty="0">
                  <a:solidFill>
                    <a:schemeClr val="tx1"/>
                  </a:solidFill>
                  <a:latin typeface="微软雅黑" panose="020B0503020204020204" charset="-122"/>
                  <a:ea typeface="微软雅黑" panose="020B0503020204020204" charset="-122"/>
                </a:rPr>
                <a:t>智能计算机</a:t>
              </a:r>
              <a:r>
                <a:rPr lang="en-US" altLang="zh-CN" sz="1335" dirty="0">
                  <a:solidFill>
                    <a:schemeClr val="tx1"/>
                  </a:solidFill>
                  <a:latin typeface="微软雅黑" panose="020B0503020204020204" charset="-122"/>
                  <a:ea typeface="微软雅黑" panose="020B0503020204020204" charset="-122"/>
                </a:rPr>
                <a:t>”</a:t>
              </a:r>
              <a:endParaRPr lang="zh-CN" altLang="en-US" sz="1335" dirty="0">
                <a:solidFill>
                  <a:schemeClr val="tx1"/>
                </a:solidFill>
                <a:latin typeface="微软雅黑" panose="020B0503020204020204" charset="-122"/>
                <a:ea typeface="微软雅黑" panose="020B0503020204020204" charset="-122"/>
              </a:endParaRPr>
            </a:p>
            <a:p>
              <a:pPr>
                <a:lnSpc>
                  <a:spcPct val="130000"/>
                </a:lnSpc>
              </a:pPr>
              <a:r>
                <a:rPr lang="en-US" altLang="zh-CN" sz="1335" dirty="0">
                  <a:solidFill>
                    <a:schemeClr val="tx1"/>
                  </a:solidFill>
                  <a:latin typeface="微软雅黑" panose="020B0503020204020204" charset="-122"/>
                  <a:ea typeface="微软雅黑" panose="020B0503020204020204" charset="-122"/>
                </a:rPr>
                <a:t>1991</a:t>
              </a:r>
              <a:r>
                <a:rPr lang="zh-CN" altLang="en-US" sz="1335" dirty="0">
                  <a:solidFill>
                    <a:schemeClr val="tx1"/>
                  </a:solidFill>
                  <a:latin typeface="微软雅黑" panose="020B0503020204020204" charset="-122"/>
                  <a:ea typeface="微软雅黑" panose="020B0503020204020204" charset="-122"/>
                </a:rPr>
                <a:t>，</a:t>
              </a:r>
              <a:r>
                <a:rPr lang="en-US" altLang="zh-CN" sz="1335" dirty="0">
                  <a:solidFill>
                    <a:schemeClr val="tx1"/>
                  </a:solidFill>
                  <a:latin typeface="微软雅黑" panose="020B0503020204020204" charset="-122"/>
                  <a:ea typeface="微软雅黑" panose="020B0503020204020204" charset="-122"/>
                </a:rPr>
                <a:t>日本的第五代计算机</a:t>
              </a:r>
              <a:r>
                <a:rPr lang="zh-CN" altLang="en-US" sz="1335" dirty="0">
                  <a:solidFill>
                    <a:schemeClr val="tx1"/>
                  </a:solidFill>
                  <a:latin typeface="微软雅黑" panose="020B0503020204020204" charset="-122"/>
                  <a:ea typeface="微软雅黑" panose="020B0503020204020204" charset="-122"/>
                </a:rPr>
                <a:t>宣</a:t>
              </a:r>
              <a:r>
                <a:rPr lang="zh-CN" altLang="en-US" sz="1865" dirty="0">
                  <a:solidFill>
                    <a:schemeClr val="bg1"/>
                  </a:solidFill>
                  <a:latin typeface="微软雅黑" panose="020B0503020204020204" charset="-122"/>
                  <a:ea typeface="微软雅黑" panose="020B0503020204020204" charset="-122"/>
                </a:rPr>
                <a:t>告失败</a:t>
              </a:r>
              <a:endParaRPr lang="zh-CN" altLang="en-US" sz="1865" dirty="0">
                <a:solidFill>
                  <a:schemeClr val="bg1"/>
                </a:solidFill>
                <a:latin typeface="微软雅黑" panose="020B0503020204020204" charset="-122"/>
                <a:ea typeface="微软雅黑" panose="020B0503020204020204" charset="-122"/>
              </a:endParaRPr>
            </a:p>
          </p:txBody>
        </p:sp>
        <p:sp>
          <p:nvSpPr>
            <p:cNvPr id="35866" name="文本框 1"/>
            <p:cNvSpPr txBox="1"/>
            <p:nvPr/>
          </p:nvSpPr>
          <p:spPr>
            <a:xfrm>
              <a:off x="10803" y="8668"/>
              <a:ext cx="4112" cy="1147"/>
            </a:xfrm>
            <a:prstGeom prst="rect">
              <a:avLst/>
            </a:prstGeom>
            <a:noFill/>
            <a:ln w="9525">
              <a:noFill/>
            </a:ln>
          </p:spPr>
          <p:txBody>
            <a:bodyPr wrap="square" anchor="t">
              <a:spAutoFit/>
            </a:bodyPr>
            <a:p>
              <a:r>
                <a:rPr lang="en-US" altLang="zh-CN" sz="2135" b="1" dirty="0">
                  <a:solidFill>
                    <a:srgbClr val="262626"/>
                  </a:solidFill>
                  <a:latin typeface="华文细黑" panose="02010600040101010101" pitchFamily="2" charset="-122"/>
                  <a:ea typeface="华文细黑" panose="02010600040101010101" pitchFamily="2" charset="-122"/>
                </a:rPr>
                <a:t>  </a:t>
              </a:r>
              <a:r>
                <a:rPr lang="en-US" altLang="zh-CN" sz="1865" b="1" dirty="0">
                  <a:latin typeface="华文细黑" panose="02010600040101010101" pitchFamily="2" charset="-122"/>
                  <a:ea typeface="华文细黑" panose="02010600040101010101" pitchFamily="2" charset="-122"/>
                  <a:sym typeface="黑体" panose="02010609060101010101" pitchFamily="49" charset="-122"/>
                </a:rPr>
                <a:t> </a:t>
              </a:r>
              <a:r>
                <a:rPr lang="en-US" altLang="zh-CN"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rPr>
                <a:t> </a:t>
              </a:r>
              <a:r>
                <a:rPr lang="zh-CN" altLang="en-US"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rPr>
                <a:t>第二个低谷时期</a:t>
              </a:r>
              <a:endParaRPr lang="zh-CN" altLang="en-US" sz="1865" b="1" dirty="0">
                <a:solidFill>
                  <a:srgbClr val="7DD5FE"/>
                </a:solidFill>
                <a:latin typeface="华文细黑" panose="02010600040101010101" pitchFamily="2" charset="-122"/>
                <a:ea typeface="华文细黑" panose="02010600040101010101" pitchFamily="2" charset="-122"/>
              </a:endParaRPr>
            </a:p>
            <a:p>
              <a:r>
                <a:rPr lang="zh-CN" altLang="en-US"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rPr>
                <a:t>（</a:t>
              </a:r>
              <a:r>
                <a:rPr lang="en-US" altLang="zh-CN"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rPr>
                <a:t>20</a:t>
              </a:r>
              <a:r>
                <a:rPr lang="zh-CN" altLang="en-US"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rPr>
                <a:t>世纪</a:t>
              </a:r>
              <a:r>
                <a:rPr lang="en-US" altLang="zh-CN"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rPr>
                <a:t>70</a:t>
              </a:r>
              <a:r>
                <a:rPr lang="zh-CN" altLang="en-US"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rPr>
                <a:t>年代至</a:t>
              </a:r>
              <a:r>
                <a:rPr lang="en-US" altLang="zh-CN"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rPr>
                <a:t>90</a:t>
              </a:r>
              <a:r>
                <a:rPr lang="zh-CN" altLang="en-US"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rPr>
                <a:t>年代初）</a:t>
              </a:r>
              <a:endParaRPr lang="zh-CN" altLang="en-US" sz="1865" b="1" dirty="0">
                <a:solidFill>
                  <a:srgbClr val="7DD5FE"/>
                </a:solidFill>
                <a:latin typeface="华文细黑" panose="02010600040101010101" pitchFamily="2" charset="-122"/>
                <a:ea typeface="华文细黑" panose="02010600040101010101" pitchFamily="2" charset="-122"/>
                <a:sym typeface="黑体" panose="02010609060101010101" pitchFamily="49" charset="-122"/>
              </a:endParaRPr>
            </a:p>
          </p:txBody>
        </p:sp>
      </p:grpSp>
      <p:grpSp>
        <p:nvGrpSpPr>
          <p:cNvPr id="35844" name="组合 43"/>
          <p:cNvGrpSpPr/>
          <p:nvPr/>
        </p:nvGrpSpPr>
        <p:grpSpPr>
          <a:xfrm>
            <a:off x="2194137" y="4702387"/>
            <a:ext cx="5050367" cy="1511709"/>
            <a:chOff x="2557994" y="2025636"/>
            <a:chExt cx="3736656" cy="918460"/>
          </a:xfrm>
        </p:grpSpPr>
        <p:sp>
          <p:nvSpPr>
            <p:cNvPr id="35845" name="文本框 44"/>
            <p:cNvSpPr txBox="1"/>
            <p:nvPr/>
          </p:nvSpPr>
          <p:spPr>
            <a:xfrm>
              <a:off x="2596146" y="2025636"/>
              <a:ext cx="2576745" cy="429785"/>
            </a:xfrm>
            <a:prstGeom prst="rect">
              <a:avLst/>
            </a:prstGeom>
            <a:noFill/>
            <a:ln w="9525">
              <a:noFill/>
            </a:ln>
          </p:spPr>
          <p:txBody>
            <a:bodyPr wrap="square" anchor="t">
              <a:spAutoFit/>
            </a:bodyPr>
            <a:p>
              <a:r>
                <a:rPr lang="en-US" altLang="zh-CN" sz="2135" b="1" dirty="0">
                  <a:solidFill>
                    <a:srgbClr val="262626"/>
                  </a:solidFill>
                  <a:latin typeface="华文细黑" panose="02010600040101010101" pitchFamily="2" charset="-122"/>
                  <a:ea typeface="华文细黑" panose="02010600040101010101" pitchFamily="2" charset="-122"/>
                </a:rPr>
                <a:t>  </a:t>
              </a:r>
              <a:r>
                <a:rPr lang="en-US" altLang="zh-CN" sz="1865" b="1" dirty="0">
                  <a:solidFill>
                    <a:srgbClr val="7DD5FE"/>
                  </a:solidFill>
                  <a:latin typeface="华文细黑" panose="02010600040101010101" pitchFamily="2" charset="-122"/>
                  <a:ea typeface="华文细黑" panose="02010600040101010101" pitchFamily="2" charset="-122"/>
                </a:rPr>
                <a:t>  </a:t>
              </a:r>
              <a:r>
                <a:rPr lang="zh-CN" altLang="en-US" sz="1865" b="1" dirty="0">
                  <a:solidFill>
                    <a:srgbClr val="7DD5FE"/>
                  </a:solidFill>
                  <a:latin typeface="华文细黑" panose="02010600040101010101" pitchFamily="2" charset="-122"/>
                  <a:ea typeface="华文细黑" panose="02010600040101010101" pitchFamily="2" charset="-122"/>
                </a:rPr>
                <a:t>第一个低谷时期</a:t>
              </a:r>
              <a:endParaRPr lang="zh-CN" altLang="en-US" sz="1865" b="1" dirty="0">
                <a:solidFill>
                  <a:srgbClr val="7DD5FE"/>
                </a:solidFill>
                <a:latin typeface="华文细黑" panose="02010600040101010101" pitchFamily="2" charset="-122"/>
                <a:ea typeface="华文细黑" panose="02010600040101010101" pitchFamily="2" charset="-122"/>
              </a:endParaRPr>
            </a:p>
            <a:p>
              <a:r>
                <a:rPr lang="zh-CN" altLang="en-US" sz="1865" b="1" dirty="0">
                  <a:solidFill>
                    <a:srgbClr val="7DD5FE"/>
                  </a:solidFill>
                  <a:latin typeface="华文细黑" panose="02010600040101010101" pitchFamily="2" charset="-122"/>
                  <a:ea typeface="华文细黑" panose="02010600040101010101" pitchFamily="2" charset="-122"/>
                </a:rPr>
                <a:t>（</a:t>
              </a:r>
              <a:r>
                <a:rPr lang="en-US" altLang="zh-CN" sz="1865" b="1" dirty="0">
                  <a:solidFill>
                    <a:srgbClr val="7DD5FE"/>
                  </a:solidFill>
                  <a:latin typeface="华文细黑" panose="02010600040101010101" pitchFamily="2" charset="-122"/>
                  <a:ea typeface="华文细黑" panose="02010600040101010101" pitchFamily="2" charset="-122"/>
                </a:rPr>
                <a:t>20</a:t>
              </a:r>
              <a:r>
                <a:rPr lang="zh-CN" altLang="en-US" sz="1865" b="1" dirty="0">
                  <a:solidFill>
                    <a:srgbClr val="7DD5FE"/>
                  </a:solidFill>
                  <a:latin typeface="华文细黑" panose="02010600040101010101" pitchFamily="2" charset="-122"/>
                  <a:ea typeface="华文细黑" panose="02010600040101010101" pitchFamily="2" charset="-122"/>
                </a:rPr>
                <a:t>世纪</a:t>
              </a:r>
              <a:r>
                <a:rPr lang="en-US" altLang="zh-CN" sz="1865" b="1" dirty="0">
                  <a:solidFill>
                    <a:srgbClr val="7DD5FE"/>
                  </a:solidFill>
                  <a:latin typeface="华文细黑" panose="02010600040101010101" pitchFamily="2" charset="-122"/>
                  <a:ea typeface="华文细黑" panose="02010600040101010101" pitchFamily="2" charset="-122"/>
                </a:rPr>
                <a:t>70</a:t>
              </a:r>
              <a:r>
                <a:rPr lang="zh-CN" altLang="en-US" sz="1865" b="1" dirty="0">
                  <a:solidFill>
                    <a:srgbClr val="7DD5FE"/>
                  </a:solidFill>
                  <a:latin typeface="华文细黑" panose="02010600040101010101" pitchFamily="2" charset="-122"/>
                  <a:ea typeface="华文细黑" panose="02010600040101010101" pitchFamily="2" charset="-122"/>
                </a:rPr>
                <a:t>年代至</a:t>
              </a:r>
              <a:r>
                <a:rPr lang="en-US" altLang="zh-CN" sz="1865" b="1" dirty="0">
                  <a:solidFill>
                    <a:srgbClr val="7DD5FE"/>
                  </a:solidFill>
                  <a:latin typeface="华文细黑" panose="02010600040101010101" pitchFamily="2" charset="-122"/>
                  <a:ea typeface="华文细黑" panose="02010600040101010101" pitchFamily="2" charset="-122"/>
                </a:rPr>
                <a:t>90</a:t>
              </a:r>
              <a:r>
                <a:rPr lang="zh-CN" altLang="en-US" sz="1865" b="1" dirty="0">
                  <a:solidFill>
                    <a:srgbClr val="7DD5FE"/>
                  </a:solidFill>
                  <a:latin typeface="华文细黑" panose="02010600040101010101" pitchFamily="2" charset="-122"/>
                  <a:ea typeface="华文细黑" panose="02010600040101010101" pitchFamily="2" charset="-122"/>
                </a:rPr>
                <a:t>年代初）</a:t>
              </a:r>
              <a:endParaRPr lang="zh-CN" altLang="en-US" sz="1865" b="1" dirty="0">
                <a:solidFill>
                  <a:srgbClr val="7DD5FE"/>
                </a:solidFill>
                <a:latin typeface="华文细黑" panose="02010600040101010101" pitchFamily="2" charset="-122"/>
                <a:ea typeface="华文细黑" panose="02010600040101010101" pitchFamily="2" charset="-122"/>
              </a:endParaRPr>
            </a:p>
          </p:txBody>
        </p:sp>
        <p:sp>
          <p:nvSpPr>
            <p:cNvPr id="35846" name="矩形 45"/>
            <p:cNvSpPr/>
            <p:nvPr/>
          </p:nvSpPr>
          <p:spPr>
            <a:xfrm>
              <a:off x="2557994" y="2400113"/>
              <a:ext cx="3736656" cy="543983"/>
            </a:xfrm>
            <a:prstGeom prst="rect">
              <a:avLst/>
            </a:prstGeom>
            <a:noFill/>
            <a:ln w="9525">
              <a:noFill/>
            </a:ln>
          </p:spPr>
          <p:txBody>
            <a:bodyPr wrap="square" anchor="t">
              <a:spAutoFit/>
            </a:bodyPr>
            <a:p>
              <a:pPr>
                <a:lnSpc>
                  <a:spcPct val="130000"/>
                </a:lnSpc>
              </a:pPr>
              <a:r>
                <a:rPr lang="en-US" altLang="zh-CN" sz="1335" dirty="0">
                  <a:solidFill>
                    <a:schemeClr val="tx1"/>
                  </a:solidFill>
                  <a:latin typeface="微软雅黑" panose="020B0503020204020204" charset="-122"/>
                  <a:ea typeface="微软雅黑" panose="020B0503020204020204" charset="-122"/>
                </a:rPr>
                <a:t>James Lighthill</a:t>
              </a:r>
              <a:r>
                <a:rPr lang="zh-CN" altLang="en-US" sz="1335" dirty="0">
                  <a:solidFill>
                    <a:schemeClr val="tx1"/>
                  </a:solidFill>
                  <a:latin typeface="微软雅黑" panose="020B0503020204020204" charset="-122"/>
                  <a:ea typeface="微软雅黑" panose="020B0503020204020204" charset="-122"/>
                </a:rPr>
                <a:t>：</a:t>
              </a:r>
              <a:endParaRPr lang="en-US" altLang="zh-CN" sz="1335" dirty="0">
                <a:solidFill>
                  <a:schemeClr val="tx1"/>
                </a:solidFill>
                <a:latin typeface="微软雅黑" panose="020B0503020204020204" charset="-122"/>
                <a:ea typeface="微软雅黑" panose="020B0503020204020204" charset="-122"/>
              </a:endParaRPr>
            </a:p>
            <a:p>
              <a:pPr>
                <a:lnSpc>
                  <a:spcPct val="130000"/>
                </a:lnSpc>
              </a:pPr>
              <a:r>
                <a:rPr lang="zh-CN" altLang="en-US" sz="1335" dirty="0">
                  <a:solidFill>
                    <a:schemeClr val="tx1"/>
                  </a:solidFill>
                  <a:latin typeface="微软雅黑" panose="020B0503020204020204" charset="-122"/>
                  <a:ea typeface="微软雅黑" panose="020B0503020204020204" charset="-122"/>
                </a:rPr>
                <a:t>《</a:t>
              </a:r>
              <a:r>
                <a:rPr lang="en-US" altLang="zh-CN" sz="1335" dirty="0">
                  <a:solidFill>
                    <a:schemeClr val="tx1"/>
                  </a:solidFill>
                  <a:latin typeface="微软雅黑" panose="020B0503020204020204" charset="-122"/>
                  <a:ea typeface="微软雅黑" panose="020B0503020204020204" charset="-122"/>
                </a:rPr>
                <a:t>Artificial Intelligence：A general survey</a:t>
              </a:r>
              <a:r>
                <a:rPr lang="zh-CN" altLang="en-US" sz="1335" dirty="0">
                  <a:solidFill>
                    <a:schemeClr val="tx1"/>
                  </a:solidFill>
                  <a:latin typeface="微软雅黑" panose="020B0503020204020204" charset="-122"/>
                  <a:ea typeface="微软雅黑" panose="020B0503020204020204" charset="-122"/>
                </a:rPr>
                <a:t>》</a:t>
              </a:r>
              <a:endParaRPr lang="zh-CN" altLang="en-US" sz="1335" dirty="0">
                <a:solidFill>
                  <a:schemeClr val="tx1"/>
                </a:solidFill>
                <a:latin typeface="微软雅黑" panose="020B0503020204020204" charset="-122"/>
                <a:ea typeface="微软雅黑" panose="020B0503020204020204" charset="-122"/>
              </a:endParaRPr>
            </a:p>
            <a:p>
              <a:pPr>
                <a:lnSpc>
                  <a:spcPct val="130000"/>
                </a:lnSpc>
              </a:pPr>
              <a:r>
                <a:rPr lang="zh-CN" altLang="en-US" sz="1335" dirty="0">
                  <a:solidFill>
                    <a:schemeClr val="tx1"/>
                  </a:solidFill>
                  <a:latin typeface="微软雅黑" panose="020B0503020204020204" charset="-122"/>
                  <a:ea typeface="微软雅黑" panose="020B0503020204020204" charset="-122"/>
                </a:rPr>
                <a:t>专家系统：</a:t>
              </a:r>
              <a:r>
                <a:rPr lang="en-US" altLang="zh-CN" sz="1335" dirty="0">
                  <a:solidFill>
                    <a:schemeClr val="tx1"/>
                  </a:solidFill>
                  <a:latin typeface="微软雅黑" panose="020B0503020204020204" charset="-122"/>
                  <a:ea typeface="微软雅黑" panose="020B0503020204020204" charset="-122"/>
                </a:rPr>
                <a:t>“</a:t>
              </a:r>
              <a:r>
                <a:rPr lang="zh-CN" altLang="en-US" sz="1335" dirty="0">
                  <a:solidFill>
                    <a:schemeClr val="tx1"/>
                  </a:solidFill>
                  <a:latin typeface="微软雅黑" panose="020B0503020204020204" charset="-122"/>
                  <a:ea typeface="微软雅黑" panose="020B0503020204020204" charset="-122"/>
                </a:rPr>
                <a:t>知识期</a:t>
              </a:r>
              <a:r>
                <a:rPr lang="en-US" altLang="zh-CN" sz="1335" dirty="0">
                  <a:solidFill>
                    <a:schemeClr val="tx1"/>
                  </a:solidFill>
                  <a:latin typeface="微软雅黑" panose="020B0503020204020204" charset="-122"/>
                  <a:ea typeface="微软雅黑" panose="020B0503020204020204" charset="-122"/>
                </a:rPr>
                <a:t>”</a:t>
              </a:r>
              <a:endParaRPr lang="en-US" altLang="zh-CN" sz="1335" dirty="0">
                <a:solidFill>
                  <a:schemeClr val="tx1"/>
                </a:solidFill>
                <a:latin typeface="微软雅黑" panose="020B0503020204020204" charset="-122"/>
                <a:ea typeface="微软雅黑" panose="020B0503020204020204" charset="-122"/>
              </a:endParaRPr>
            </a:p>
          </p:txBody>
        </p:sp>
      </p:grpSp>
      <p:sp>
        <p:nvSpPr>
          <p:cNvPr id="5" name="文本框 4"/>
          <p:cNvSpPr txBox="1"/>
          <p:nvPr/>
        </p:nvSpPr>
        <p:spPr>
          <a:xfrm>
            <a:off x="845820" y="1387687"/>
            <a:ext cx="3386667" cy="895350"/>
          </a:xfrm>
          <a:prstGeom prst="rect">
            <a:avLst/>
          </a:prstGeom>
          <a:noFill/>
        </p:spPr>
        <p:txBody>
          <a:bodyPr wrap="square" rtlCol="0" anchor="t">
            <a:spAutoFit/>
          </a:bodyPr>
          <a:p>
            <a:pPr>
              <a:lnSpc>
                <a:spcPct val="130000"/>
              </a:lnSpc>
            </a:pPr>
            <a:r>
              <a:rPr lang="zh-CN" altLang="en-US" sz="1335" dirty="0">
                <a:solidFill>
                  <a:schemeClr val="tx1"/>
                </a:solidFill>
                <a:latin typeface="华文细黑" panose="02010600040101010101" pitchFamily="2" charset="-122"/>
                <a:ea typeface="华文细黑" panose="02010600040101010101" pitchFamily="2" charset="-122"/>
                <a:sym typeface="+mn-ea"/>
              </a:rPr>
              <a:t>美国国防部赞助</a:t>
            </a:r>
            <a:r>
              <a:rPr lang="en-US" altLang="zh-CN" sz="1335" dirty="0">
                <a:solidFill>
                  <a:schemeClr val="tx1"/>
                </a:solidFill>
                <a:latin typeface="华文细黑" panose="02010600040101010101" pitchFamily="2" charset="-122"/>
                <a:ea typeface="华文细黑" panose="02010600040101010101" pitchFamily="2" charset="-122"/>
                <a:sym typeface="+mn-ea"/>
              </a:rPr>
              <a:t>MIT222</a:t>
            </a:r>
            <a:r>
              <a:rPr lang="zh-CN" altLang="en-US" sz="1335" dirty="0">
                <a:solidFill>
                  <a:schemeClr val="tx1"/>
                </a:solidFill>
                <a:latin typeface="华文细黑" panose="02010600040101010101" pitchFamily="2" charset="-122"/>
                <a:ea typeface="华文细黑" panose="02010600040101010101" pitchFamily="2" charset="-122"/>
                <a:sym typeface="+mn-ea"/>
              </a:rPr>
              <a:t>万美金，之后每年</a:t>
            </a:r>
            <a:r>
              <a:rPr lang="en-US" altLang="zh-CN" sz="1335" dirty="0">
                <a:solidFill>
                  <a:schemeClr val="tx1"/>
                </a:solidFill>
                <a:latin typeface="华文细黑" panose="02010600040101010101" pitchFamily="2" charset="-122"/>
                <a:ea typeface="华文细黑" panose="02010600040101010101" pitchFamily="2" charset="-122"/>
                <a:sym typeface="+mn-ea"/>
              </a:rPr>
              <a:t>300</a:t>
            </a:r>
            <a:r>
              <a:rPr lang="zh-CN" altLang="en-US" sz="1335" dirty="0">
                <a:solidFill>
                  <a:schemeClr val="tx1"/>
                </a:solidFill>
                <a:latin typeface="华文细黑" panose="02010600040101010101" pitchFamily="2" charset="-122"/>
                <a:ea typeface="华文细黑" panose="02010600040101010101" pitchFamily="2" charset="-122"/>
                <a:sym typeface="+mn-ea"/>
              </a:rPr>
              <a:t>万美金；</a:t>
            </a:r>
            <a:endParaRPr lang="zh-CN" altLang="en-US" sz="1335" dirty="0">
              <a:solidFill>
                <a:schemeClr val="tx1"/>
              </a:solidFill>
              <a:latin typeface="华文细黑" panose="02010600040101010101" pitchFamily="2" charset="-122"/>
              <a:ea typeface="华文细黑" panose="02010600040101010101" pitchFamily="2" charset="-122"/>
            </a:endParaRPr>
          </a:p>
          <a:p>
            <a:pPr>
              <a:lnSpc>
                <a:spcPct val="130000"/>
              </a:lnSpc>
            </a:pPr>
            <a:r>
              <a:rPr lang="en-US" altLang="zh-CN" sz="1335" dirty="0">
                <a:solidFill>
                  <a:schemeClr val="tx1"/>
                </a:solidFill>
                <a:latin typeface="华文细黑" panose="02010600040101010101" pitchFamily="2" charset="-122"/>
                <a:ea typeface="华文细黑" panose="02010600040101010101" pitchFamily="2" charset="-122"/>
                <a:sym typeface="+mn-ea"/>
              </a:rPr>
              <a:t>1963</a:t>
            </a:r>
            <a:r>
              <a:rPr lang="zh-CN" altLang="en-US" sz="1335" dirty="0">
                <a:solidFill>
                  <a:schemeClr val="tx1"/>
                </a:solidFill>
                <a:latin typeface="华文细黑" panose="02010600040101010101" pitchFamily="2" charset="-122"/>
                <a:ea typeface="华文细黑" panose="02010600040101010101" pitchFamily="2" charset="-122"/>
                <a:sym typeface="+mn-ea"/>
              </a:rPr>
              <a:t>年斯坦福第一个</a:t>
            </a:r>
            <a:r>
              <a:rPr lang="en-US" altLang="zh-CN" sz="1335" dirty="0">
                <a:solidFill>
                  <a:schemeClr val="tx1"/>
                </a:solidFill>
                <a:latin typeface="华文细黑" panose="02010600040101010101" pitchFamily="2" charset="-122"/>
                <a:ea typeface="华文细黑" panose="02010600040101010101" pitchFamily="2" charset="-122"/>
                <a:sym typeface="+mn-ea"/>
              </a:rPr>
              <a:t>AI</a:t>
            </a:r>
            <a:r>
              <a:rPr lang="zh-CN" altLang="en-US" sz="1335" dirty="0">
                <a:solidFill>
                  <a:schemeClr val="tx1"/>
                </a:solidFill>
                <a:latin typeface="华文细黑" panose="02010600040101010101" pitchFamily="2" charset="-122"/>
                <a:ea typeface="华文细黑" panose="02010600040101010101" pitchFamily="2" charset="-122"/>
                <a:sym typeface="+mn-ea"/>
              </a:rPr>
              <a:t>实验室成立</a:t>
            </a:r>
            <a:endParaRPr lang="zh-CN" altLang="en-US" sz="1335" dirty="0">
              <a:solidFill>
                <a:schemeClr val="tx1"/>
              </a:solidFill>
              <a:latin typeface="华文细黑" panose="02010600040101010101" pitchFamily="2" charset="-122"/>
              <a:ea typeface="华文细黑" panose="02010600040101010101" pitchFamily="2" charset="-122"/>
              <a:sym typeface="+mn-ea"/>
            </a:endParaRPr>
          </a:p>
        </p:txBody>
      </p:sp>
      <p:sp>
        <p:nvSpPr>
          <p:cNvPr id="35842" name="文本框 38"/>
          <p:cNvSpPr txBox="1"/>
          <p:nvPr/>
        </p:nvSpPr>
        <p:spPr>
          <a:xfrm>
            <a:off x="773853" y="754804"/>
            <a:ext cx="3938312" cy="1078230"/>
          </a:xfrm>
          <a:prstGeom prst="rect">
            <a:avLst/>
          </a:prstGeom>
          <a:noFill/>
          <a:ln w="9525">
            <a:noFill/>
          </a:ln>
        </p:spPr>
        <p:txBody>
          <a:bodyPr wrap="square" anchor="t">
            <a:spAutoFit/>
          </a:bodyPr>
          <a:p>
            <a:r>
              <a:rPr lang="en-US" altLang="zh-CN" sz="2135" b="1" dirty="0">
                <a:solidFill>
                  <a:srgbClr val="FFC000"/>
                </a:solidFill>
                <a:latin typeface="华文细黑" panose="02010600040101010101" pitchFamily="2" charset="-122"/>
                <a:ea typeface="华文细黑" panose="02010600040101010101" pitchFamily="2" charset="-122"/>
              </a:rPr>
              <a:t>  </a:t>
            </a:r>
            <a:r>
              <a:rPr lang="zh-CN" altLang="en-US" sz="2135" b="1" dirty="0">
                <a:solidFill>
                  <a:srgbClr val="FFC000"/>
                </a:solidFill>
                <a:latin typeface="华文细黑" panose="02010600040101010101" pitchFamily="2" charset="-122"/>
                <a:ea typeface="华文细黑" panose="02010600040101010101" pitchFamily="2" charset="-122"/>
              </a:rPr>
              <a:t>第一个黄金时期</a:t>
            </a:r>
            <a:endParaRPr lang="zh-CN" altLang="en-US" sz="2135" b="1" dirty="0">
              <a:solidFill>
                <a:srgbClr val="FFC000"/>
              </a:solidFill>
              <a:latin typeface="华文细黑" panose="02010600040101010101" pitchFamily="2" charset="-122"/>
              <a:ea typeface="华文细黑" panose="02010600040101010101" pitchFamily="2" charset="-122"/>
            </a:endParaRPr>
          </a:p>
          <a:p>
            <a:r>
              <a:rPr lang="zh-CN" altLang="en-US" sz="2135" b="1" dirty="0">
                <a:solidFill>
                  <a:srgbClr val="FFC000"/>
                </a:solidFill>
                <a:latin typeface="华文细黑" panose="02010600040101010101" pitchFamily="2" charset="-122"/>
                <a:ea typeface="华文细黑" panose="02010600040101010101" pitchFamily="2" charset="-122"/>
              </a:rPr>
              <a:t>（</a:t>
            </a:r>
            <a:r>
              <a:rPr lang="en-US" altLang="zh-CN" sz="2135" b="1" dirty="0">
                <a:solidFill>
                  <a:srgbClr val="FFC000"/>
                </a:solidFill>
                <a:latin typeface="华文细黑" panose="02010600040101010101" pitchFamily="2" charset="-122"/>
                <a:ea typeface="华文细黑" panose="02010600040101010101" pitchFamily="2" charset="-122"/>
              </a:rPr>
              <a:t>1956—20</a:t>
            </a:r>
            <a:r>
              <a:rPr lang="zh-CN" altLang="en-US" sz="2135" b="1" dirty="0">
                <a:solidFill>
                  <a:srgbClr val="FFC000"/>
                </a:solidFill>
                <a:latin typeface="华文细黑" panose="02010600040101010101" pitchFamily="2" charset="-122"/>
                <a:ea typeface="华文细黑" panose="02010600040101010101" pitchFamily="2" charset="-122"/>
              </a:rPr>
              <a:t>世纪</a:t>
            </a:r>
            <a:r>
              <a:rPr lang="en-US" altLang="zh-CN" sz="2135" b="1" dirty="0">
                <a:solidFill>
                  <a:srgbClr val="FFC000"/>
                </a:solidFill>
                <a:latin typeface="华文细黑" panose="02010600040101010101" pitchFamily="2" charset="-122"/>
                <a:ea typeface="华文细黑" panose="02010600040101010101" pitchFamily="2" charset="-122"/>
              </a:rPr>
              <a:t>70</a:t>
            </a:r>
            <a:r>
              <a:rPr lang="zh-CN" altLang="en-US" sz="2135" b="1" dirty="0">
                <a:solidFill>
                  <a:srgbClr val="FFC000"/>
                </a:solidFill>
                <a:latin typeface="华文细黑" panose="02010600040101010101" pitchFamily="2" charset="-122"/>
                <a:ea typeface="华文细黑" panose="02010600040101010101" pitchFamily="2" charset="-122"/>
              </a:rPr>
              <a:t>年代）</a:t>
            </a:r>
            <a:endParaRPr lang="zh-CN" altLang="en-US" sz="2135" b="1" dirty="0">
              <a:solidFill>
                <a:srgbClr val="262626"/>
              </a:solidFill>
              <a:latin typeface="华文细黑" panose="02010600040101010101" pitchFamily="2" charset="-122"/>
              <a:ea typeface="华文细黑" panose="02010600040101010101" pitchFamily="2" charset="-122"/>
            </a:endParaRPr>
          </a:p>
          <a:p>
            <a:endParaRPr lang="zh-CN" altLang="en-US" sz="2135" b="1" dirty="0">
              <a:solidFill>
                <a:srgbClr val="262626"/>
              </a:solidFill>
              <a:latin typeface="华文细黑" panose="02010600040101010101" pitchFamily="2" charset="-122"/>
              <a:ea typeface="华文细黑" panose="02010600040101010101" pitchFamily="2" charset="-122"/>
            </a:endParaRPr>
          </a:p>
        </p:txBody>
      </p:sp>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1.2 </a:t>
            </a:r>
            <a:r>
              <a:rPr lang="en-US" altLang="zh-CN" spc="0" dirty="0">
                <a:solidFill>
                  <a:schemeClr val="accent1"/>
                </a:solidFill>
                <a:latin typeface="Arial" panose="020B0604020202020204" pitchFamily="34" charset="0"/>
                <a:ea typeface="方正黑体简体" panose="02000000000000000000" charset="-122"/>
                <a:sym typeface="+mn-ea"/>
              </a:rPr>
              <a:t>发展历程</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9" name="矩形 41"/>
          <p:cNvSpPr/>
          <p:nvPr>
            <p:custDataLst>
              <p:tags r:id="rId1"/>
            </p:custDataLst>
          </p:nvPr>
        </p:nvSpPr>
        <p:spPr>
          <a:xfrm>
            <a:off x="3151717" y="3276600"/>
            <a:ext cx="2550583" cy="666115"/>
          </a:xfrm>
          <a:prstGeom prst="rect">
            <a:avLst/>
          </a:prstGeom>
          <a:noFill/>
          <a:ln w="9525">
            <a:noFill/>
          </a:ln>
        </p:spPr>
        <p:txBody>
          <a:bodyPr wrap="square" anchor="t">
            <a:spAutoFit/>
          </a:bodyPr>
          <a:p>
            <a:pPr algn="ctr"/>
            <a:r>
              <a:rPr lang="zh-CN" altLang="en-US" sz="3735" b="1">
                <a:solidFill>
                  <a:schemeClr val="bg1"/>
                </a:solidFill>
                <a:latin typeface="华文细黑" panose="02010600040101010101" pitchFamily="2" charset="-122"/>
                <a:ea typeface="华文细黑" panose="02010600040101010101" pitchFamily="2" charset="-122"/>
              </a:rPr>
              <a:t>算法</a:t>
            </a:r>
            <a:endParaRPr lang="zh-CN" altLang="en-US" sz="3735" b="1">
              <a:solidFill>
                <a:schemeClr val="bg1"/>
              </a:solidFill>
              <a:latin typeface="华文细黑" panose="02010600040101010101" pitchFamily="2" charset="-122"/>
              <a:ea typeface="华文细黑" panose="02010600040101010101" pitchFamily="2" charset="-122"/>
            </a:endParaRPr>
          </a:p>
        </p:txBody>
      </p:sp>
      <p:sp>
        <p:nvSpPr>
          <p:cNvPr id="38923" name="矩形 51"/>
          <p:cNvSpPr/>
          <p:nvPr>
            <p:custDataLst>
              <p:tags r:id="rId2"/>
            </p:custDataLst>
          </p:nvPr>
        </p:nvSpPr>
        <p:spPr>
          <a:xfrm>
            <a:off x="6917267" y="3079751"/>
            <a:ext cx="2550584" cy="666115"/>
          </a:xfrm>
          <a:prstGeom prst="rect">
            <a:avLst/>
          </a:prstGeom>
          <a:noFill/>
          <a:ln w="9525">
            <a:noFill/>
          </a:ln>
        </p:spPr>
        <p:txBody>
          <a:bodyPr wrap="square" anchor="t">
            <a:spAutoFit/>
          </a:bodyPr>
          <a:p>
            <a:pPr algn="ctr"/>
            <a:r>
              <a:rPr lang="zh-CN" altLang="en-US" sz="3735" b="1">
                <a:solidFill>
                  <a:schemeClr val="bg1"/>
                </a:solidFill>
                <a:latin typeface="华文细黑" panose="02010600040101010101" pitchFamily="2" charset="-122"/>
                <a:ea typeface="华文细黑" panose="02010600040101010101" pitchFamily="2" charset="-122"/>
              </a:rPr>
              <a:t>计算</a:t>
            </a:r>
            <a:endParaRPr lang="zh-CN" altLang="en-US" sz="3735" b="1">
              <a:solidFill>
                <a:schemeClr val="bg1"/>
              </a:solidFill>
              <a:latin typeface="华文细黑" panose="02010600040101010101" pitchFamily="2" charset="-122"/>
              <a:ea typeface="华文细黑" panose="02010600040101010101" pitchFamily="2" charset="-122"/>
            </a:endParaRPr>
          </a:p>
        </p:txBody>
      </p:sp>
      <p:cxnSp>
        <p:nvCxnSpPr>
          <p:cNvPr id="7" name="直接连接符 6"/>
          <p:cNvCxnSpPr/>
          <p:nvPr>
            <p:custDataLst>
              <p:tags r:id="rId3"/>
            </p:custDataLst>
          </p:nvPr>
        </p:nvCxnSpPr>
        <p:spPr>
          <a:xfrm>
            <a:off x="6369051" y="4207933"/>
            <a:ext cx="0" cy="1720851"/>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4"/>
            </p:custDataLst>
          </p:nvPr>
        </p:nvCxnSpPr>
        <p:spPr>
          <a:xfrm>
            <a:off x="10011833" y="4216400"/>
            <a:ext cx="0" cy="1720851"/>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0" name="椭圆 9"/>
          <p:cNvSpPr/>
          <p:nvPr>
            <p:custDataLst>
              <p:tags r:id="rId5"/>
            </p:custDataLst>
          </p:nvPr>
        </p:nvSpPr>
        <p:spPr>
          <a:xfrm>
            <a:off x="4097867" y="4804833"/>
            <a:ext cx="891117" cy="891117"/>
          </a:xfrm>
          <a:prstGeom prst="ellipse">
            <a:avLst/>
          </a:prstGeom>
          <a:no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1" name="椭圆 10"/>
          <p:cNvSpPr/>
          <p:nvPr>
            <p:custDataLst>
              <p:tags r:id="rId6"/>
            </p:custDataLst>
          </p:nvPr>
        </p:nvSpPr>
        <p:spPr>
          <a:xfrm>
            <a:off x="7749117" y="4804833"/>
            <a:ext cx="889000" cy="891117"/>
          </a:xfrm>
          <a:prstGeom prst="ellipse">
            <a:avLst/>
          </a:prstGeom>
          <a:no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grpSp>
        <p:nvGrpSpPr>
          <p:cNvPr id="13" name="组合 12"/>
          <p:cNvGrpSpPr/>
          <p:nvPr/>
        </p:nvGrpSpPr>
        <p:grpSpPr>
          <a:xfrm>
            <a:off x="838200" y="1065107"/>
            <a:ext cx="9850120" cy="5120640"/>
            <a:chOff x="2563" y="2620"/>
            <a:chExt cx="14230" cy="6703"/>
          </a:xfrm>
        </p:grpSpPr>
        <p:sp>
          <p:nvSpPr>
            <p:cNvPr id="35" name="椭圆 34"/>
            <p:cNvSpPr/>
            <p:nvPr>
              <p:custDataLst>
                <p:tags r:id="rId7"/>
              </p:custDataLst>
            </p:nvPr>
          </p:nvSpPr>
          <p:spPr>
            <a:xfrm>
              <a:off x="9153" y="9185"/>
              <a:ext cx="1050" cy="138"/>
            </a:xfrm>
            <a:prstGeom prst="ellipse">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4" name="椭圆 13"/>
            <p:cNvSpPr/>
            <p:nvPr>
              <p:custDataLst>
                <p:tags r:id="rId8"/>
              </p:custDataLst>
            </p:nvPr>
          </p:nvSpPr>
          <p:spPr>
            <a:xfrm>
              <a:off x="4840" y="9185"/>
              <a:ext cx="1053" cy="138"/>
            </a:xfrm>
            <a:prstGeom prst="ellipse">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5" name="椭圆 14"/>
            <p:cNvSpPr/>
            <p:nvPr>
              <p:custDataLst>
                <p:tags r:id="rId9"/>
              </p:custDataLst>
            </p:nvPr>
          </p:nvSpPr>
          <p:spPr>
            <a:xfrm>
              <a:off x="13463" y="9185"/>
              <a:ext cx="1050" cy="138"/>
            </a:xfrm>
            <a:prstGeom prst="ellipse">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6" name="任意多边形 15"/>
            <p:cNvSpPr/>
            <p:nvPr>
              <p:custDataLst>
                <p:tags r:id="rId10"/>
              </p:custDataLst>
            </p:nvPr>
          </p:nvSpPr>
          <p:spPr>
            <a:xfrm flipV="1">
              <a:off x="11183" y="2928"/>
              <a:ext cx="5610" cy="6328"/>
            </a:xfrm>
            <a:custGeom>
              <a:avLst/>
              <a:gdLst>
                <a:gd name="connsiteX0" fmla="*/ 1520109 w 3561356"/>
                <a:gd name="connsiteY0" fmla="*/ 892608 h 4016964"/>
                <a:gd name="connsiteX1" fmla="*/ 1780678 w 3561356"/>
                <a:gd name="connsiteY1" fmla="*/ 304801 h 4016964"/>
                <a:gd name="connsiteX2" fmla="*/ 2041246 w 3561356"/>
                <a:gd name="connsiteY2" fmla="*/ 892608 h 4016964"/>
                <a:gd name="connsiteX3" fmla="*/ 0 w 3561356"/>
                <a:gd name="connsiteY3" fmla="*/ 4016964 h 4016964"/>
                <a:gd name="connsiteX4" fmla="*/ 3561356 w 3561356"/>
                <a:gd name="connsiteY4" fmla="*/ 4016964 h 4016964"/>
                <a:gd name="connsiteX5" fmla="*/ 1780678 w 3561356"/>
                <a:gd name="connsiteY5" fmla="*/ 0 h 401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1356" h="4016964">
                  <a:moveTo>
                    <a:pt x="1520109" y="892608"/>
                  </a:moveTo>
                  <a:lnTo>
                    <a:pt x="1780678" y="304801"/>
                  </a:lnTo>
                  <a:lnTo>
                    <a:pt x="2041246" y="892608"/>
                  </a:lnTo>
                  <a:close/>
                  <a:moveTo>
                    <a:pt x="0" y="4016964"/>
                  </a:moveTo>
                  <a:lnTo>
                    <a:pt x="3561356" y="4016964"/>
                  </a:lnTo>
                  <a:lnTo>
                    <a:pt x="1780678" y="0"/>
                  </a:lnTo>
                  <a:close/>
                </a:path>
              </a:pathLst>
            </a:custGeom>
            <a:solidFill>
              <a:srgbClr val="7030A0"/>
            </a:solidFill>
            <a:ln w="571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4800" strike="noStrike" noProof="1">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7" name="矩形 36"/>
            <p:cNvSpPr/>
            <p:nvPr>
              <p:custDataLst>
                <p:tags r:id="rId11"/>
              </p:custDataLst>
            </p:nvPr>
          </p:nvSpPr>
          <p:spPr>
            <a:xfrm>
              <a:off x="12618" y="3870"/>
              <a:ext cx="3012" cy="1625"/>
            </a:xfrm>
            <a:prstGeom prst="rect">
              <a:avLst/>
            </a:prstGeom>
            <a:noFill/>
            <a:ln w="9525">
              <a:noFill/>
            </a:ln>
          </p:spPr>
          <p:txBody>
            <a:bodyPr wrap="square" anchor="t">
              <a:spAutoFit/>
            </a:bodyPr>
            <a:p>
              <a:pPr algn="ctr"/>
              <a:r>
                <a:rPr lang="zh-CN" altLang="en-US" sz="3735" b="1">
                  <a:solidFill>
                    <a:schemeClr val="bg1"/>
                  </a:solidFill>
                  <a:latin typeface="华文细黑" panose="02010600040101010101" pitchFamily="2" charset="-122"/>
                  <a:ea typeface="华文细黑" panose="02010600040101010101" pitchFamily="2" charset="-122"/>
                </a:rPr>
                <a:t>训练数据</a:t>
              </a:r>
              <a:endParaRPr lang="zh-CN" altLang="en-US" sz="3735" b="1">
                <a:solidFill>
                  <a:schemeClr val="bg1"/>
                </a:solidFill>
                <a:latin typeface="华文细黑" panose="02010600040101010101" pitchFamily="2" charset="-122"/>
                <a:ea typeface="华文细黑" panose="02010600040101010101" pitchFamily="2" charset="-122"/>
              </a:endParaRPr>
            </a:p>
          </p:txBody>
        </p:sp>
        <p:sp>
          <p:nvSpPr>
            <p:cNvPr id="18" name="任意多边形 17"/>
            <p:cNvSpPr/>
            <p:nvPr>
              <p:custDataLst>
                <p:tags r:id="rId12"/>
              </p:custDataLst>
            </p:nvPr>
          </p:nvSpPr>
          <p:spPr>
            <a:xfrm flipV="1">
              <a:off x="2563" y="2928"/>
              <a:ext cx="5608" cy="6328"/>
            </a:xfrm>
            <a:custGeom>
              <a:avLst/>
              <a:gdLst>
                <a:gd name="connsiteX0" fmla="*/ 1520109 w 3561356"/>
                <a:gd name="connsiteY0" fmla="*/ 892608 h 4016964"/>
                <a:gd name="connsiteX1" fmla="*/ 1780678 w 3561356"/>
                <a:gd name="connsiteY1" fmla="*/ 304801 h 4016964"/>
                <a:gd name="connsiteX2" fmla="*/ 2041246 w 3561356"/>
                <a:gd name="connsiteY2" fmla="*/ 892608 h 4016964"/>
                <a:gd name="connsiteX3" fmla="*/ 0 w 3561356"/>
                <a:gd name="connsiteY3" fmla="*/ 4016964 h 4016964"/>
                <a:gd name="connsiteX4" fmla="*/ 3561356 w 3561356"/>
                <a:gd name="connsiteY4" fmla="*/ 4016964 h 4016964"/>
                <a:gd name="connsiteX5" fmla="*/ 1780678 w 3561356"/>
                <a:gd name="connsiteY5" fmla="*/ 0 h 401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1356" h="4016964">
                  <a:moveTo>
                    <a:pt x="1520109" y="892608"/>
                  </a:moveTo>
                  <a:lnTo>
                    <a:pt x="1780678" y="304801"/>
                  </a:lnTo>
                  <a:lnTo>
                    <a:pt x="2041246" y="892608"/>
                  </a:lnTo>
                  <a:close/>
                  <a:moveTo>
                    <a:pt x="0" y="4016964"/>
                  </a:moveTo>
                  <a:lnTo>
                    <a:pt x="3561356" y="4016964"/>
                  </a:lnTo>
                  <a:lnTo>
                    <a:pt x="1780678" y="0"/>
                  </a:lnTo>
                  <a:close/>
                </a:path>
              </a:pathLst>
            </a:custGeom>
            <a:solidFill>
              <a:srgbClr val="FFC000"/>
            </a:solidFill>
            <a:ln w="571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4800" strike="noStrike" noProof="1">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9" name="矩形 41"/>
            <p:cNvSpPr/>
            <p:nvPr>
              <p:custDataLst>
                <p:tags r:id="rId13"/>
              </p:custDataLst>
            </p:nvPr>
          </p:nvSpPr>
          <p:spPr>
            <a:xfrm>
              <a:off x="3723" y="3870"/>
              <a:ext cx="3012" cy="872"/>
            </a:xfrm>
            <a:prstGeom prst="rect">
              <a:avLst/>
            </a:prstGeom>
            <a:noFill/>
            <a:ln w="9525">
              <a:noFill/>
            </a:ln>
          </p:spPr>
          <p:txBody>
            <a:bodyPr wrap="square" anchor="t">
              <a:spAutoFit/>
            </a:bodyPr>
            <a:p>
              <a:pPr algn="ctr"/>
              <a:r>
                <a:rPr lang="zh-CN" altLang="en-US" sz="3735" b="1">
                  <a:solidFill>
                    <a:schemeClr val="bg1"/>
                  </a:solidFill>
                  <a:latin typeface="华文细黑" panose="02010600040101010101" pitchFamily="2" charset="-122"/>
                  <a:ea typeface="华文细黑" panose="02010600040101010101" pitchFamily="2" charset="-122"/>
                </a:rPr>
                <a:t>算法</a:t>
              </a:r>
              <a:endParaRPr lang="zh-CN" altLang="en-US" sz="3735" b="1">
                <a:solidFill>
                  <a:schemeClr val="bg1"/>
                </a:solidFill>
                <a:latin typeface="华文细黑" panose="02010600040101010101" pitchFamily="2" charset="-122"/>
                <a:ea typeface="华文细黑" panose="02010600040101010101" pitchFamily="2" charset="-122"/>
              </a:endParaRPr>
            </a:p>
          </p:txBody>
        </p:sp>
        <p:sp>
          <p:nvSpPr>
            <p:cNvPr id="20" name="椭圆 19"/>
            <p:cNvSpPr/>
            <p:nvPr>
              <p:custDataLst>
                <p:tags r:id="rId14"/>
              </p:custDataLst>
            </p:nvPr>
          </p:nvSpPr>
          <p:spPr>
            <a:xfrm>
              <a:off x="4840" y="5675"/>
              <a:ext cx="1053" cy="1053"/>
            </a:xfrm>
            <a:prstGeom prst="ellipse">
              <a:avLst/>
            </a:prstGeom>
            <a:no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grpSp>
          <p:nvGrpSpPr>
            <p:cNvPr id="21" name="组合 20"/>
            <p:cNvGrpSpPr/>
            <p:nvPr>
              <p:custDataLst>
                <p:tags r:id="rId15"/>
              </p:custDataLst>
            </p:nvPr>
          </p:nvGrpSpPr>
          <p:grpSpPr>
            <a:xfrm>
              <a:off x="5138" y="6024"/>
              <a:ext cx="457" cy="356"/>
              <a:chOff x="9439656" y="2777910"/>
              <a:chExt cx="548947" cy="427856"/>
            </a:xfrm>
            <a:solidFill>
              <a:schemeClr val="bg1"/>
            </a:solidFill>
          </p:grpSpPr>
          <p:sp>
            <p:nvSpPr>
              <p:cNvPr id="22" name="Freeform 267"/>
              <p:cNvSpPr>
                <a:spLocks noEditPoints="1"/>
              </p:cNvSpPr>
              <p:nvPr/>
            </p:nvSpPr>
            <p:spPr bwMode="auto">
              <a:xfrm>
                <a:off x="9439656" y="2777910"/>
                <a:ext cx="548947" cy="427856"/>
              </a:xfrm>
              <a:custGeom>
                <a:avLst/>
                <a:gdLst>
                  <a:gd name="T0" fmla="*/ 224 w 260"/>
                  <a:gd name="T1" fmla="*/ 0 h 202"/>
                  <a:gd name="T2" fmla="*/ 36 w 260"/>
                  <a:gd name="T3" fmla="*/ 0 h 202"/>
                  <a:gd name="T4" fmla="*/ 0 w 260"/>
                  <a:gd name="T5" fmla="*/ 36 h 202"/>
                  <a:gd name="T6" fmla="*/ 0 w 260"/>
                  <a:gd name="T7" fmla="*/ 166 h 202"/>
                  <a:gd name="T8" fmla="*/ 36 w 260"/>
                  <a:gd name="T9" fmla="*/ 202 h 202"/>
                  <a:gd name="T10" fmla="*/ 224 w 260"/>
                  <a:gd name="T11" fmla="*/ 202 h 202"/>
                  <a:gd name="T12" fmla="*/ 260 w 260"/>
                  <a:gd name="T13" fmla="*/ 166 h 202"/>
                  <a:gd name="T14" fmla="*/ 260 w 260"/>
                  <a:gd name="T15" fmla="*/ 36 h 202"/>
                  <a:gd name="T16" fmla="*/ 224 w 260"/>
                  <a:gd name="T17" fmla="*/ 0 h 202"/>
                  <a:gd name="T18" fmla="*/ 239 w 260"/>
                  <a:gd name="T19" fmla="*/ 166 h 202"/>
                  <a:gd name="T20" fmla="*/ 224 w 260"/>
                  <a:gd name="T21" fmla="*/ 181 h 202"/>
                  <a:gd name="T22" fmla="*/ 36 w 260"/>
                  <a:gd name="T23" fmla="*/ 181 h 202"/>
                  <a:gd name="T24" fmla="*/ 22 w 260"/>
                  <a:gd name="T25" fmla="*/ 166 h 202"/>
                  <a:gd name="T26" fmla="*/ 22 w 260"/>
                  <a:gd name="T27" fmla="*/ 36 h 202"/>
                  <a:gd name="T28" fmla="*/ 36 w 260"/>
                  <a:gd name="T29" fmla="*/ 21 h 202"/>
                  <a:gd name="T30" fmla="*/ 224 w 260"/>
                  <a:gd name="T31" fmla="*/ 21 h 202"/>
                  <a:gd name="T32" fmla="*/ 239 w 260"/>
                  <a:gd name="T33" fmla="*/ 36 h 202"/>
                  <a:gd name="T34" fmla="*/ 239 w 260"/>
                  <a:gd name="T35" fmla="*/ 16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202">
                    <a:moveTo>
                      <a:pt x="224" y="0"/>
                    </a:moveTo>
                    <a:cubicBezTo>
                      <a:pt x="36" y="0"/>
                      <a:pt x="36" y="0"/>
                      <a:pt x="36" y="0"/>
                    </a:cubicBezTo>
                    <a:cubicBezTo>
                      <a:pt x="16" y="0"/>
                      <a:pt x="0" y="16"/>
                      <a:pt x="0" y="36"/>
                    </a:cubicBezTo>
                    <a:cubicBezTo>
                      <a:pt x="0" y="166"/>
                      <a:pt x="0" y="166"/>
                      <a:pt x="0" y="166"/>
                    </a:cubicBezTo>
                    <a:cubicBezTo>
                      <a:pt x="0" y="186"/>
                      <a:pt x="16" y="202"/>
                      <a:pt x="36" y="202"/>
                    </a:cubicBezTo>
                    <a:cubicBezTo>
                      <a:pt x="224" y="202"/>
                      <a:pt x="224" y="202"/>
                      <a:pt x="224" y="202"/>
                    </a:cubicBezTo>
                    <a:cubicBezTo>
                      <a:pt x="244" y="202"/>
                      <a:pt x="260" y="186"/>
                      <a:pt x="260" y="166"/>
                    </a:cubicBezTo>
                    <a:cubicBezTo>
                      <a:pt x="260" y="36"/>
                      <a:pt x="260" y="36"/>
                      <a:pt x="260" y="36"/>
                    </a:cubicBezTo>
                    <a:cubicBezTo>
                      <a:pt x="260" y="16"/>
                      <a:pt x="244" y="0"/>
                      <a:pt x="224" y="0"/>
                    </a:cubicBezTo>
                    <a:close/>
                    <a:moveTo>
                      <a:pt x="239" y="166"/>
                    </a:moveTo>
                    <a:cubicBezTo>
                      <a:pt x="239" y="174"/>
                      <a:pt x="232" y="181"/>
                      <a:pt x="224" y="181"/>
                    </a:cubicBezTo>
                    <a:cubicBezTo>
                      <a:pt x="36" y="181"/>
                      <a:pt x="36" y="181"/>
                      <a:pt x="36" y="181"/>
                    </a:cubicBezTo>
                    <a:cubicBezTo>
                      <a:pt x="28" y="181"/>
                      <a:pt x="22" y="174"/>
                      <a:pt x="22" y="166"/>
                    </a:cubicBezTo>
                    <a:cubicBezTo>
                      <a:pt x="22" y="36"/>
                      <a:pt x="22" y="36"/>
                      <a:pt x="22" y="36"/>
                    </a:cubicBezTo>
                    <a:cubicBezTo>
                      <a:pt x="22" y="28"/>
                      <a:pt x="28" y="21"/>
                      <a:pt x="36" y="21"/>
                    </a:cubicBezTo>
                    <a:cubicBezTo>
                      <a:pt x="224" y="21"/>
                      <a:pt x="224" y="21"/>
                      <a:pt x="224" y="21"/>
                    </a:cubicBezTo>
                    <a:cubicBezTo>
                      <a:pt x="232" y="21"/>
                      <a:pt x="239" y="28"/>
                      <a:pt x="239" y="36"/>
                    </a:cubicBezTo>
                    <a:lnTo>
                      <a:pt x="239" y="166"/>
                    </a:lnTo>
                    <a:close/>
                  </a:path>
                </a:pathLst>
              </a:custGeom>
              <a:grpFill/>
              <a:ln>
                <a:noFill/>
              </a:ln>
            </p:spPr>
            <p:txBody>
              <a:bodyPr vert="horz" wrap="square" lIns="121920" tIns="60960" rIns="121920" bIns="60960" numCol="1" anchor="t" anchorCtr="0" compatLnSpc="1"/>
              <a:p>
                <a:pPr fontAlgn="auto"/>
                <a:endParaRPr lang="en-US" sz="2400" strike="noStrike" noProof="1">
                  <a:latin typeface="华文细黑" panose="02010600040101010101" pitchFamily="2" charset="-122"/>
                  <a:ea typeface="华文细黑" panose="02010600040101010101" pitchFamily="2" charset="-122"/>
                </a:endParaRPr>
              </a:p>
            </p:txBody>
          </p:sp>
          <p:sp>
            <p:nvSpPr>
              <p:cNvPr id="23" name="Freeform 268"/>
              <p:cNvSpPr/>
              <p:nvPr/>
            </p:nvSpPr>
            <p:spPr bwMode="auto">
              <a:xfrm>
                <a:off x="9638784" y="2884201"/>
                <a:ext cx="192401" cy="215273"/>
              </a:xfrm>
              <a:custGeom>
                <a:avLst/>
                <a:gdLst>
                  <a:gd name="T0" fmla="*/ 80 w 91"/>
                  <a:gd name="T1" fmla="*/ 40 h 102"/>
                  <a:gd name="T2" fmla="*/ 19 w 91"/>
                  <a:gd name="T3" fmla="*/ 6 h 102"/>
                  <a:gd name="T4" fmla="*/ 0 w 91"/>
                  <a:gd name="T5" fmla="*/ 17 h 102"/>
                  <a:gd name="T6" fmla="*/ 0 w 91"/>
                  <a:gd name="T7" fmla="*/ 85 h 102"/>
                  <a:gd name="T8" fmla="*/ 19 w 91"/>
                  <a:gd name="T9" fmla="*/ 96 h 102"/>
                  <a:gd name="T10" fmla="*/ 80 w 91"/>
                  <a:gd name="T11" fmla="*/ 62 h 102"/>
                  <a:gd name="T12" fmla="*/ 80 w 91"/>
                  <a:gd name="T13" fmla="*/ 40 h 102"/>
                </a:gdLst>
                <a:ahLst/>
                <a:cxnLst>
                  <a:cxn ang="0">
                    <a:pos x="T0" y="T1"/>
                  </a:cxn>
                  <a:cxn ang="0">
                    <a:pos x="T2" y="T3"/>
                  </a:cxn>
                  <a:cxn ang="0">
                    <a:pos x="T4" y="T5"/>
                  </a:cxn>
                  <a:cxn ang="0">
                    <a:pos x="T6" y="T7"/>
                  </a:cxn>
                  <a:cxn ang="0">
                    <a:pos x="T8" y="T9"/>
                  </a:cxn>
                  <a:cxn ang="0">
                    <a:pos x="T10" y="T11"/>
                  </a:cxn>
                  <a:cxn ang="0">
                    <a:pos x="T12" y="T13"/>
                  </a:cxn>
                </a:cxnLst>
                <a:rect l="0" t="0" r="r" b="b"/>
                <a:pathLst>
                  <a:path w="91" h="102">
                    <a:moveTo>
                      <a:pt x="80" y="40"/>
                    </a:moveTo>
                    <a:cubicBezTo>
                      <a:pt x="19" y="6"/>
                      <a:pt x="19" y="6"/>
                      <a:pt x="19" y="6"/>
                    </a:cubicBezTo>
                    <a:cubicBezTo>
                      <a:pt x="8" y="0"/>
                      <a:pt x="0" y="5"/>
                      <a:pt x="0" y="17"/>
                    </a:cubicBezTo>
                    <a:cubicBezTo>
                      <a:pt x="0" y="85"/>
                      <a:pt x="0" y="85"/>
                      <a:pt x="0" y="85"/>
                    </a:cubicBezTo>
                    <a:cubicBezTo>
                      <a:pt x="0" y="97"/>
                      <a:pt x="8" y="102"/>
                      <a:pt x="19" y="96"/>
                    </a:cubicBezTo>
                    <a:cubicBezTo>
                      <a:pt x="80" y="62"/>
                      <a:pt x="80" y="62"/>
                      <a:pt x="80" y="62"/>
                    </a:cubicBezTo>
                    <a:cubicBezTo>
                      <a:pt x="91" y="56"/>
                      <a:pt x="91" y="46"/>
                      <a:pt x="80" y="40"/>
                    </a:cubicBezTo>
                    <a:close/>
                  </a:path>
                </a:pathLst>
              </a:custGeom>
              <a:grpFill/>
              <a:ln>
                <a:noFill/>
              </a:ln>
            </p:spPr>
            <p:txBody>
              <a:bodyPr vert="horz" wrap="square" lIns="121920" tIns="60960" rIns="121920" bIns="60960" numCol="1" anchor="t" anchorCtr="0" compatLnSpc="1"/>
              <a:p>
                <a:pPr fontAlgn="auto"/>
                <a:endParaRPr lang="en-US" sz="2400" strike="noStrike" noProof="1">
                  <a:latin typeface="华文细黑" panose="02010600040101010101" pitchFamily="2" charset="-122"/>
                  <a:ea typeface="华文细黑" panose="02010600040101010101" pitchFamily="2" charset="-122"/>
                </a:endParaRPr>
              </a:p>
            </p:txBody>
          </p:sp>
        </p:grpSp>
        <p:sp>
          <p:nvSpPr>
            <p:cNvPr id="24" name="任意多边形 23"/>
            <p:cNvSpPr/>
            <p:nvPr>
              <p:custDataLst>
                <p:tags r:id="rId16"/>
              </p:custDataLst>
            </p:nvPr>
          </p:nvSpPr>
          <p:spPr>
            <a:xfrm flipV="1">
              <a:off x="6735" y="2620"/>
              <a:ext cx="5883" cy="6635"/>
            </a:xfrm>
            <a:custGeom>
              <a:avLst/>
              <a:gdLst>
                <a:gd name="connsiteX0" fmla="*/ 1520109 w 3561356"/>
                <a:gd name="connsiteY0" fmla="*/ 892608 h 4016964"/>
                <a:gd name="connsiteX1" fmla="*/ 1780678 w 3561356"/>
                <a:gd name="connsiteY1" fmla="*/ 304801 h 4016964"/>
                <a:gd name="connsiteX2" fmla="*/ 2041246 w 3561356"/>
                <a:gd name="connsiteY2" fmla="*/ 892608 h 4016964"/>
                <a:gd name="connsiteX3" fmla="*/ 0 w 3561356"/>
                <a:gd name="connsiteY3" fmla="*/ 4016964 h 4016964"/>
                <a:gd name="connsiteX4" fmla="*/ 3561356 w 3561356"/>
                <a:gd name="connsiteY4" fmla="*/ 4016964 h 4016964"/>
                <a:gd name="connsiteX5" fmla="*/ 1780678 w 3561356"/>
                <a:gd name="connsiteY5" fmla="*/ 0 h 401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1356" h="4016964">
                  <a:moveTo>
                    <a:pt x="1520109" y="892608"/>
                  </a:moveTo>
                  <a:lnTo>
                    <a:pt x="1780678" y="304801"/>
                  </a:lnTo>
                  <a:lnTo>
                    <a:pt x="2041246" y="892608"/>
                  </a:lnTo>
                  <a:close/>
                  <a:moveTo>
                    <a:pt x="0" y="4016964"/>
                  </a:moveTo>
                  <a:lnTo>
                    <a:pt x="3561356" y="4016964"/>
                  </a:lnTo>
                  <a:lnTo>
                    <a:pt x="1780678" y="0"/>
                  </a:lnTo>
                  <a:close/>
                </a:path>
              </a:pathLst>
            </a:custGeom>
            <a:solidFill>
              <a:srgbClr val="92D050"/>
            </a:solidFill>
            <a:ln w="571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4800" strike="noStrike" noProof="1">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25" name="矩形 51"/>
            <p:cNvSpPr/>
            <p:nvPr>
              <p:custDataLst>
                <p:tags r:id="rId17"/>
              </p:custDataLst>
            </p:nvPr>
          </p:nvSpPr>
          <p:spPr>
            <a:xfrm>
              <a:off x="8170" y="3638"/>
              <a:ext cx="3013" cy="872"/>
            </a:xfrm>
            <a:prstGeom prst="rect">
              <a:avLst/>
            </a:prstGeom>
            <a:noFill/>
            <a:ln w="9525">
              <a:noFill/>
            </a:ln>
          </p:spPr>
          <p:txBody>
            <a:bodyPr wrap="square" anchor="t">
              <a:spAutoFit/>
            </a:bodyPr>
            <a:p>
              <a:pPr algn="ctr"/>
              <a:r>
                <a:rPr lang="zh-CN" altLang="en-US" sz="3735" b="1">
                  <a:solidFill>
                    <a:schemeClr val="bg1"/>
                  </a:solidFill>
                  <a:latin typeface="华文细黑" panose="02010600040101010101" pitchFamily="2" charset="-122"/>
                  <a:ea typeface="华文细黑" panose="02010600040101010101" pitchFamily="2" charset="-122"/>
                </a:rPr>
                <a:t>计算</a:t>
              </a:r>
              <a:endParaRPr lang="zh-CN" altLang="en-US" sz="3735" b="1">
                <a:solidFill>
                  <a:schemeClr val="bg1"/>
                </a:solidFill>
                <a:latin typeface="华文细黑" panose="02010600040101010101" pitchFamily="2" charset="-122"/>
                <a:ea typeface="华文细黑" panose="02010600040101010101" pitchFamily="2" charset="-122"/>
              </a:endParaRPr>
            </a:p>
          </p:txBody>
        </p:sp>
        <p:sp>
          <p:nvSpPr>
            <p:cNvPr id="26" name="椭圆 25"/>
            <p:cNvSpPr/>
            <p:nvPr>
              <p:custDataLst>
                <p:tags r:id="rId18"/>
              </p:custDataLst>
            </p:nvPr>
          </p:nvSpPr>
          <p:spPr>
            <a:xfrm>
              <a:off x="9153" y="5675"/>
              <a:ext cx="1050" cy="1053"/>
            </a:xfrm>
            <a:prstGeom prst="ellipse">
              <a:avLst/>
            </a:prstGeom>
            <a:no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8925" name="Freeform 247"/>
            <p:cNvSpPr>
              <a:spLocks noEditPoints="1"/>
            </p:cNvSpPr>
            <p:nvPr>
              <p:custDataLst>
                <p:tags r:id="rId19"/>
              </p:custDataLst>
            </p:nvPr>
          </p:nvSpPr>
          <p:spPr>
            <a:xfrm>
              <a:off x="9473" y="5998"/>
              <a:ext cx="410" cy="410"/>
            </a:xfrm>
            <a:custGeom>
              <a:avLst/>
              <a:gdLst/>
              <a:ahLst/>
              <a:cxnLst>
                <a:cxn ang="0">
                  <a:pos x="248783" y="226470"/>
                </a:cxn>
                <a:cxn ang="0">
                  <a:pos x="186308" y="163996"/>
                </a:cxn>
                <a:cxn ang="0">
                  <a:pos x="185192" y="162880"/>
                </a:cxn>
                <a:cxn ang="0">
                  <a:pos x="174036" y="37931"/>
                </a:cxn>
                <a:cxn ang="0">
                  <a:pos x="36815" y="37931"/>
                </a:cxn>
                <a:cxn ang="0">
                  <a:pos x="36815" y="175152"/>
                </a:cxn>
                <a:cxn ang="0">
                  <a:pos x="161764" y="185192"/>
                </a:cxn>
                <a:cxn ang="0">
                  <a:pos x="163996" y="187424"/>
                </a:cxn>
                <a:cxn ang="0">
                  <a:pos x="225355" y="248783"/>
                </a:cxn>
                <a:cxn ang="0">
                  <a:pos x="254361" y="255476"/>
                </a:cxn>
                <a:cxn ang="0">
                  <a:pos x="248783" y="226470"/>
                </a:cxn>
                <a:cxn ang="0">
                  <a:pos x="59127" y="152839"/>
                </a:cxn>
                <a:cxn ang="0">
                  <a:pos x="59127" y="60243"/>
                </a:cxn>
                <a:cxn ang="0">
                  <a:pos x="151724" y="60243"/>
                </a:cxn>
                <a:cxn ang="0">
                  <a:pos x="151724" y="152839"/>
                </a:cxn>
                <a:cxn ang="0">
                  <a:pos x="59127" y="152839"/>
                </a:cxn>
              </a:cxnLst>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chemeClr val="bg1"/>
            </a:solidFill>
            <a:ln w="9525">
              <a:noFill/>
            </a:ln>
          </p:spPr>
          <p:txBody>
            <a:bodyPr/>
            <a:p>
              <a:endParaRPr lang="zh-CN" altLang="en-US" sz="2400"/>
            </a:p>
          </p:txBody>
        </p:sp>
        <p:sp>
          <p:nvSpPr>
            <p:cNvPr id="27" name="椭圆 26"/>
            <p:cNvSpPr/>
            <p:nvPr>
              <p:custDataLst>
                <p:tags r:id="rId20"/>
              </p:custDataLst>
            </p:nvPr>
          </p:nvSpPr>
          <p:spPr>
            <a:xfrm>
              <a:off x="13463" y="5675"/>
              <a:ext cx="1050" cy="1053"/>
            </a:xfrm>
            <a:prstGeom prst="ellipse">
              <a:avLst/>
            </a:prstGeom>
            <a:no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8927" name="Freeform 271"/>
            <p:cNvSpPr>
              <a:spLocks noEditPoints="1"/>
            </p:cNvSpPr>
            <p:nvPr>
              <p:custDataLst>
                <p:tags r:id="rId21"/>
              </p:custDataLst>
            </p:nvPr>
          </p:nvSpPr>
          <p:spPr>
            <a:xfrm>
              <a:off x="13840" y="5965"/>
              <a:ext cx="295" cy="473"/>
            </a:xfrm>
            <a:custGeom>
              <a:avLst/>
              <a:gdLst/>
              <a:ahLst/>
              <a:cxnLst>
                <a:cxn ang="0">
                  <a:pos x="163196" y="182137"/>
                </a:cxn>
                <a:cxn ang="0">
                  <a:pos x="138605" y="166493"/>
                </a:cxn>
                <a:cxn ang="0">
                  <a:pos x="171021" y="84922"/>
                </a:cxn>
                <a:cxn ang="0">
                  <a:pos x="93894" y="0"/>
                </a:cxn>
                <a:cxn ang="0">
                  <a:pos x="17884" y="84922"/>
                </a:cxn>
                <a:cxn ang="0">
                  <a:pos x="49182" y="166493"/>
                </a:cxn>
                <a:cxn ang="0">
                  <a:pos x="25709" y="182137"/>
                </a:cxn>
                <a:cxn ang="0">
                  <a:pos x="0" y="230185"/>
                </a:cxn>
                <a:cxn ang="0">
                  <a:pos x="93894" y="299465"/>
                </a:cxn>
                <a:cxn ang="0">
                  <a:pos x="187788" y="230185"/>
                </a:cxn>
                <a:cxn ang="0">
                  <a:pos x="163196" y="182137"/>
                </a:cxn>
                <a:cxn ang="0">
                  <a:pos x="41358" y="84922"/>
                </a:cxn>
                <a:cxn ang="0">
                  <a:pos x="93894" y="23465"/>
                </a:cxn>
                <a:cxn ang="0">
                  <a:pos x="146429" y="84922"/>
                </a:cxn>
                <a:cxn ang="0">
                  <a:pos x="93894" y="160906"/>
                </a:cxn>
                <a:cxn ang="0">
                  <a:pos x="41358" y="84922"/>
                </a:cxn>
                <a:cxn ang="0">
                  <a:pos x="93894" y="274882"/>
                </a:cxn>
                <a:cxn ang="0">
                  <a:pos x="24591" y="230185"/>
                </a:cxn>
                <a:cxn ang="0">
                  <a:pos x="36886" y="203368"/>
                </a:cxn>
                <a:cxn ang="0">
                  <a:pos x="70420" y="181019"/>
                </a:cxn>
                <a:cxn ang="0">
                  <a:pos x="93894" y="185489"/>
                </a:cxn>
                <a:cxn ang="0">
                  <a:pos x="118485" y="181019"/>
                </a:cxn>
                <a:cxn ang="0">
                  <a:pos x="150901" y="203368"/>
                </a:cxn>
                <a:cxn ang="0">
                  <a:pos x="164314" y="230185"/>
                </a:cxn>
                <a:cxn ang="0">
                  <a:pos x="93894" y="274882"/>
                </a:cxn>
              </a:cxnLst>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chemeClr val="bg1"/>
            </a:solidFill>
            <a:ln w="9525">
              <a:noFill/>
            </a:ln>
          </p:spPr>
          <p:txBody>
            <a:bodyPr/>
            <a:p>
              <a:endParaRPr lang="zh-CN" altLang="en-US" sz="2400"/>
            </a:p>
          </p:txBody>
        </p:sp>
        <p:cxnSp>
          <p:nvCxnSpPr>
            <p:cNvPr id="28" name="直接连接符 27"/>
            <p:cNvCxnSpPr/>
            <p:nvPr>
              <p:custDataLst>
                <p:tags r:id="rId22"/>
              </p:custDataLst>
            </p:nvPr>
          </p:nvCxnSpPr>
          <p:spPr>
            <a:xfrm>
              <a:off x="7523" y="4970"/>
              <a:ext cx="0" cy="2033"/>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9" name="矩形 59"/>
            <p:cNvSpPr/>
            <p:nvPr>
              <p:custDataLst>
                <p:tags r:id="rId23"/>
              </p:custDataLst>
            </p:nvPr>
          </p:nvSpPr>
          <p:spPr>
            <a:xfrm>
              <a:off x="6200" y="7503"/>
              <a:ext cx="2670" cy="1411"/>
            </a:xfrm>
            <a:prstGeom prst="rect">
              <a:avLst/>
            </a:prstGeom>
            <a:noFill/>
            <a:ln w="9525">
              <a:noFill/>
            </a:ln>
          </p:spPr>
          <p:txBody>
            <a:bodyPr wrap="square" anchor="t">
              <a:spAutoFit/>
            </a:bodyPr>
            <a:p>
              <a:pPr algn="ctr"/>
              <a:r>
                <a:rPr lang="zh-CN" altLang="en-US" sz="2135" b="1">
                  <a:solidFill>
                    <a:schemeClr val="bg1"/>
                  </a:solidFill>
                  <a:latin typeface="华文细黑" panose="02010600040101010101" pitchFamily="2" charset="-122"/>
                  <a:ea typeface="华文细黑" panose="02010600040101010101" pitchFamily="2" charset="-122"/>
                </a:rPr>
                <a:t>逐层，分布，并行算法能力提升</a:t>
              </a:r>
              <a:endParaRPr lang="zh-CN" altLang="en-US" sz="2135" b="1">
                <a:solidFill>
                  <a:schemeClr val="bg1"/>
                </a:solidFill>
                <a:latin typeface="华文细黑" panose="02010600040101010101" pitchFamily="2" charset="-122"/>
                <a:ea typeface="华文细黑" panose="02010600040101010101" pitchFamily="2" charset="-122"/>
              </a:endParaRPr>
            </a:p>
          </p:txBody>
        </p:sp>
        <p:cxnSp>
          <p:nvCxnSpPr>
            <p:cNvPr id="30" name="直接连接符 29"/>
            <p:cNvCxnSpPr/>
            <p:nvPr>
              <p:custDataLst>
                <p:tags r:id="rId24"/>
              </p:custDataLst>
            </p:nvPr>
          </p:nvCxnSpPr>
          <p:spPr>
            <a:xfrm>
              <a:off x="11825" y="4980"/>
              <a:ext cx="0" cy="2033"/>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1" name="矩形 61"/>
            <p:cNvSpPr/>
            <p:nvPr>
              <p:custDataLst>
                <p:tags r:id="rId25"/>
              </p:custDataLst>
            </p:nvPr>
          </p:nvSpPr>
          <p:spPr>
            <a:xfrm>
              <a:off x="10505" y="7510"/>
              <a:ext cx="2958" cy="1411"/>
            </a:xfrm>
            <a:prstGeom prst="rect">
              <a:avLst/>
            </a:prstGeom>
            <a:noFill/>
            <a:ln w="9525">
              <a:noFill/>
            </a:ln>
          </p:spPr>
          <p:txBody>
            <a:bodyPr wrap="square" anchor="t">
              <a:spAutoFit/>
            </a:bodyPr>
            <a:p>
              <a:pPr algn="ctr"/>
              <a:r>
                <a:rPr lang="en-US" altLang="zh-CN" sz="2135" b="1">
                  <a:solidFill>
                    <a:schemeClr val="bg1"/>
                  </a:solidFill>
                  <a:latin typeface="华文细黑" panose="02010600040101010101" pitchFamily="2" charset="-122"/>
                  <a:ea typeface="华文细黑" panose="02010600040101010101" pitchFamily="2" charset="-122"/>
                </a:rPr>
                <a:t>GPU,FPGA</a:t>
              </a:r>
              <a:r>
                <a:rPr lang="zh-CN" altLang="en-US" sz="2135" b="1">
                  <a:solidFill>
                    <a:schemeClr val="bg1"/>
                  </a:solidFill>
                  <a:latin typeface="华文细黑" panose="02010600040101010101" pitchFamily="2" charset="-122"/>
                  <a:ea typeface="华文细黑" panose="02010600040101010101" pitchFamily="2" charset="-122"/>
                </a:rPr>
                <a:t>，</a:t>
              </a:r>
              <a:r>
                <a:rPr lang="en-US" altLang="zh-CN" sz="2135" b="1">
                  <a:solidFill>
                    <a:schemeClr val="bg1"/>
                  </a:solidFill>
                  <a:latin typeface="华文细黑" panose="02010600040101010101" pitchFamily="2" charset="-122"/>
                  <a:ea typeface="华文细黑" panose="02010600040101010101" pitchFamily="2" charset="-122"/>
                </a:rPr>
                <a:t>TPU</a:t>
              </a:r>
              <a:r>
                <a:rPr lang="zh-CN" altLang="en-US" sz="2135" b="1">
                  <a:solidFill>
                    <a:schemeClr val="bg1"/>
                  </a:solidFill>
                  <a:latin typeface="华文细黑" panose="02010600040101010101" pitchFamily="2" charset="-122"/>
                  <a:ea typeface="华文细黑" panose="02010600040101010101" pitchFamily="2" charset="-122"/>
                </a:rPr>
                <a:t>能力大幅提升</a:t>
              </a:r>
              <a:endParaRPr lang="zh-CN" altLang="en-US" sz="2135" b="1">
                <a:solidFill>
                  <a:schemeClr val="bg1"/>
                </a:solidFill>
                <a:latin typeface="华文细黑" panose="02010600040101010101" pitchFamily="2" charset="-122"/>
                <a:ea typeface="华文细黑" panose="02010600040101010101" pitchFamily="2" charset="-122"/>
              </a:endParaRPr>
            </a:p>
          </p:txBody>
        </p:sp>
      </p:grpSp>
      <p:cxnSp>
        <p:nvCxnSpPr>
          <p:cNvPr id="32" name="直接连接符 31"/>
          <p:cNvCxnSpPr/>
          <p:nvPr>
            <p:custDataLst>
              <p:tags r:id="rId26"/>
            </p:custDataLst>
          </p:nvPr>
        </p:nvCxnSpPr>
        <p:spPr>
          <a:xfrm>
            <a:off x="7249160" y="2856653"/>
            <a:ext cx="0" cy="1720851"/>
          </a:xfrm>
          <a:prstGeom prst="line">
            <a:avLst/>
          </a:prstGeom>
          <a:ln>
            <a:solidFill>
              <a:schemeClr val="tx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3" name="矩形 61"/>
          <p:cNvSpPr/>
          <p:nvPr>
            <p:custDataLst>
              <p:tags r:id="rId27"/>
            </p:custDataLst>
          </p:nvPr>
        </p:nvSpPr>
        <p:spPr>
          <a:xfrm>
            <a:off x="6054513" y="4917440"/>
            <a:ext cx="2504017" cy="749300"/>
          </a:xfrm>
          <a:prstGeom prst="rect">
            <a:avLst/>
          </a:prstGeom>
          <a:noFill/>
          <a:ln w="9525">
            <a:noFill/>
          </a:ln>
        </p:spPr>
        <p:txBody>
          <a:bodyPr wrap="square" anchor="t">
            <a:spAutoFit/>
          </a:bodyPr>
          <a:p>
            <a:pPr algn="ctr"/>
            <a:r>
              <a:rPr lang="en-US" altLang="zh-CN" sz="2135" b="1">
                <a:solidFill>
                  <a:schemeClr val="tx1"/>
                </a:solidFill>
                <a:latin typeface="华文细黑" panose="02010600040101010101" pitchFamily="2" charset="-122"/>
                <a:ea typeface="华文细黑" panose="02010600040101010101" pitchFamily="2" charset="-122"/>
              </a:rPr>
              <a:t>GPU,FPGA</a:t>
            </a:r>
            <a:r>
              <a:rPr lang="zh-CN" altLang="en-US" sz="2135" b="1">
                <a:solidFill>
                  <a:schemeClr val="tx1"/>
                </a:solidFill>
                <a:latin typeface="华文细黑" panose="02010600040101010101" pitchFamily="2" charset="-122"/>
                <a:ea typeface="华文细黑" panose="02010600040101010101" pitchFamily="2" charset="-122"/>
              </a:rPr>
              <a:t>，</a:t>
            </a:r>
            <a:r>
              <a:rPr lang="en-US" altLang="zh-CN" sz="2135" b="1">
                <a:solidFill>
                  <a:schemeClr val="tx1"/>
                </a:solidFill>
                <a:latin typeface="华文细黑" panose="02010600040101010101" pitchFamily="2" charset="-122"/>
                <a:ea typeface="华文细黑" panose="02010600040101010101" pitchFamily="2" charset="-122"/>
              </a:rPr>
              <a:t>TPU</a:t>
            </a:r>
            <a:r>
              <a:rPr lang="zh-CN" altLang="en-US" sz="2135" b="1">
                <a:solidFill>
                  <a:schemeClr val="tx1"/>
                </a:solidFill>
                <a:latin typeface="华文细黑" panose="02010600040101010101" pitchFamily="2" charset="-122"/>
                <a:ea typeface="华文细黑" panose="02010600040101010101" pitchFamily="2" charset="-122"/>
              </a:rPr>
              <a:t>能力大幅提升</a:t>
            </a:r>
            <a:endParaRPr lang="zh-CN" altLang="en-US" sz="2135" b="1">
              <a:solidFill>
                <a:schemeClr val="tx1"/>
              </a:solidFill>
              <a:latin typeface="华文细黑" panose="02010600040101010101" pitchFamily="2" charset="-122"/>
              <a:ea typeface="华文细黑" panose="02010600040101010101" pitchFamily="2" charset="-122"/>
            </a:endParaRPr>
          </a:p>
        </p:txBody>
      </p:sp>
      <p:cxnSp>
        <p:nvCxnSpPr>
          <p:cNvPr id="34" name="直接连接符 33"/>
          <p:cNvCxnSpPr/>
          <p:nvPr>
            <p:custDataLst>
              <p:tags r:id="rId28"/>
            </p:custDataLst>
          </p:nvPr>
        </p:nvCxnSpPr>
        <p:spPr>
          <a:xfrm>
            <a:off x="4282440" y="2783840"/>
            <a:ext cx="0" cy="1721273"/>
          </a:xfrm>
          <a:prstGeom prst="line">
            <a:avLst/>
          </a:prstGeom>
          <a:ln>
            <a:solidFill>
              <a:schemeClr val="tx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6" name="矩形 59"/>
          <p:cNvSpPr/>
          <p:nvPr>
            <p:custDataLst>
              <p:tags r:id="rId29"/>
            </p:custDataLst>
          </p:nvPr>
        </p:nvSpPr>
        <p:spPr>
          <a:xfrm>
            <a:off x="3152140" y="4858173"/>
            <a:ext cx="2260600" cy="749300"/>
          </a:xfrm>
          <a:prstGeom prst="rect">
            <a:avLst/>
          </a:prstGeom>
          <a:noFill/>
          <a:ln w="9525">
            <a:noFill/>
          </a:ln>
        </p:spPr>
        <p:txBody>
          <a:bodyPr wrap="square" anchor="t">
            <a:spAutoFit/>
          </a:bodyPr>
          <a:p>
            <a:pPr algn="ctr"/>
            <a:r>
              <a:rPr lang="zh-CN" altLang="en-US" sz="2135" b="1">
                <a:solidFill>
                  <a:schemeClr val="tx1"/>
                </a:solidFill>
                <a:latin typeface="华文细黑" panose="02010600040101010101" pitchFamily="2" charset="-122"/>
                <a:ea typeface="华文细黑" panose="02010600040101010101" pitchFamily="2" charset="-122"/>
              </a:rPr>
              <a:t>逐层，分布，并行算法能力提升</a:t>
            </a:r>
            <a:endParaRPr lang="zh-CN" altLang="en-US" sz="2135" b="1">
              <a:solidFill>
                <a:schemeClr val="tx1"/>
              </a:solidFill>
              <a:latin typeface="华文细黑" panose="02010600040101010101" pitchFamily="2" charset="-122"/>
              <a:ea typeface="华文细黑" panose="02010600040101010101" pitchFamily="2" charset="-122"/>
            </a:endParaRPr>
          </a:p>
        </p:txBody>
      </p:sp>
      <p:sp>
        <p:nvSpPr>
          <p:cNvPr id="4" name="标题 3"/>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1.2 </a:t>
            </a:r>
            <a:r>
              <a:rPr lang="en-US" altLang="zh-CN" spc="0" dirty="0">
                <a:solidFill>
                  <a:schemeClr val="accent1"/>
                </a:solidFill>
                <a:latin typeface="Arial" panose="020B0604020202020204" pitchFamily="34" charset="0"/>
                <a:ea typeface="方正黑体简体" panose="02000000000000000000" charset="-122"/>
                <a:sym typeface="+mn-ea"/>
              </a:rPr>
              <a:t>发展历程</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122680" y="1808480"/>
            <a:ext cx="9109287" cy="3451225"/>
          </a:xfrm>
          <a:prstGeom prst="rect">
            <a:avLst/>
          </a:prstGeom>
          <a:noFill/>
        </p:spPr>
        <p:txBody>
          <a:bodyPr wrap="square" rtlCol="0" anchor="t">
            <a:spAutoFit/>
          </a:bodyPr>
          <a:p>
            <a:pPr>
              <a:lnSpc>
                <a:spcPct val="150000"/>
              </a:lnSpc>
            </a:pPr>
            <a:r>
              <a:rPr lang="zh-CN" altLang="en-US" sz="1820">
                <a:latin typeface="Arial" panose="020B0604020202020204" pitchFamily="34" charset="0"/>
                <a:ea typeface="微软雅黑" panose="020B0503020204020204" charset="-122"/>
                <a:sym typeface="+mn-ea"/>
              </a:rPr>
              <a:t>人工智能的发展经历了3个阶段：</a:t>
            </a:r>
            <a:endParaRPr lang="zh-CN" altLang="en-US" sz="1820">
              <a:solidFill>
                <a:schemeClr val="tx1"/>
              </a:solidFill>
              <a:latin typeface="Arial" panose="020B0604020202020204" pitchFamily="34" charset="0"/>
              <a:ea typeface="微软雅黑" panose="020B0503020204020204" charset="-122"/>
            </a:endParaRPr>
          </a:p>
          <a:p>
            <a:pPr>
              <a:lnSpc>
                <a:spcPct val="150000"/>
              </a:lnSpc>
            </a:pPr>
            <a:endParaRPr lang="zh-CN" altLang="en-US" sz="1820">
              <a:solidFill>
                <a:schemeClr val="tx1"/>
              </a:solidFill>
              <a:latin typeface="Arial" panose="020B0604020202020204" pitchFamily="34" charset="0"/>
              <a:ea typeface="微软雅黑" panose="020B0503020204020204" charset="-122"/>
            </a:endParaRPr>
          </a:p>
          <a:p>
            <a:pPr>
              <a:lnSpc>
                <a:spcPct val="150000"/>
              </a:lnSpc>
            </a:pPr>
            <a:r>
              <a:rPr lang="zh-CN" altLang="en-US" sz="1820">
                <a:latin typeface="Arial" panose="020B0604020202020204" pitchFamily="34" charset="0"/>
                <a:ea typeface="微软雅黑" panose="020B0503020204020204" charset="-122"/>
                <a:sym typeface="+mn-ea"/>
              </a:rPr>
              <a:t>1980年代是</a:t>
            </a:r>
            <a:r>
              <a:rPr lang="zh-CN" altLang="en-US" sz="1820" b="1">
                <a:latin typeface="Arial" panose="020B0604020202020204" pitchFamily="34" charset="0"/>
                <a:ea typeface="微软雅黑" panose="020B0503020204020204" charset="-122"/>
                <a:sym typeface="+mn-ea"/>
              </a:rPr>
              <a:t>正式成形期</a:t>
            </a:r>
            <a:r>
              <a:rPr lang="zh-CN" altLang="en-US" sz="1820">
                <a:latin typeface="Arial" panose="020B0604020202020204" pitchFamily="34" charset="0"/>
                <a:ea typeface="微软雅黑" panose="020B0503020204020204" charset="-122"/>
                <a:sym typeface="+mn-ea"/>
              </a:rPr>
              <a:t>，尚不具备影响力。</a:t>
            </a:r>
            <a:endParaRPr lang="zh-CN" altLang="en-US" sz="1820">
              <a:solidFill>
                <a:schemeClr val="tx1"/>
              </a:solidFill>
              <a:latin typeface="Arial" panose="020B0604020202020204" pitchFamily="34" charset="0"/>
              <a:ea typeface="微软雅黑" panose="020B0503020204020204" charset="-122"/>
            </a:endParaRPr>
          </a:p>
          <a:p>
            <a:pPr>
              <a:lnSpc>
                <a:spcPct val="150000"/>
              </a:lnSpc>
            </a:pPr>
            <a:endParaRPr lang="zh-CN" altLang="en-US" sz="1820">
              <a:solidFill>
                <a:schemeClr val="tx1"/>
              </a:solidFill>
              <a:latin typeface="Arial" panose="020B0604020202020204" pitchFamily="34" charset="0"/>
              <a:ea typeface="微软雅黑" panose="020B0503020204020204" charset="-122"/>
            </a:endParaRPr>
          </a:p>
          <a:p>
            <a:pPr>
              <a:lnSpc>
                <a:spcPct val="150000"/>
              </a:lnSpc>
            </a:pPr>
            <a:r>
              <a:rPr lang="zh-CN" altLang="en-US" sz="1820">
                <a:latin typeface="Arial" panose="020B0604020202020204" pitchFamily="34" charset="0"/>
                <a:ea typeface="微软雅黑" panose="020B0503020204020204" charset="-122"/>
                <a:sym typeface="+mn-ea"/>
              </a:rPr>
              <a:t>1990-2010年代是</a:t>
            </a:r>
            <a:r>
              <a:rPr lang="zh-CN" altLang="en-US" sz="1820" b="1">
                <a:latin typeface="Arial" panose="020B0604020202020204" pitchFamily="34" charset="0"/>
                <a:ea typeface="微软雅黑" panose="020B0503020204020204" charset="-122"/>
                <a:sym typeface="+mn-ea"/>
              </a:rPr>
              <a:t>蓬勃发展期</a:t>
            </a:r>
            <a:r>
              <a:rPr lang="zh-CN" altLang="en-US" sz="1820">
                <a:latin typeface="Arial" panose="020B0604020202020204" pitchFamily="34" charset="0"/>
                <a:ea typeface="微软雅黑" panose="020B0503020204020204" charset="-122"/>
                <a:sym typeface="+mn-ea"/>
              </a:rPr>
              <a:t>，诞生了众多的理论和算法，真正走向了实用。</a:t>
            </a:r>
            <a:endParaRPr lang="zh-CN" altLang="en-US" sz="1820">
              <a:solidFill>
                <a:schemeClr val="tx1"/>
              </a:solidFill>
              <a:latin typeface="Arial" panose="020B0604020202020204" pitchFamily="34" charset="0"/>
              <a:ea typeface="微软雅黑" panose="020B0503020204020204" charset="-122"/>
            </a:endParaRPr>
          </a:p>
          <a:p>
            <a:pPr>
              <a:lnSpc>
                <a:spcPct val="150000"/>
              </a:lnSpc>
            </a:pPr>
            <a:endParaRPr lang="zh-CN" altLang="en-US" sz="1820">
              <a:solidFill>
                <a:schemeClr val="tx1"/>
              </a:solidFill>
              <a:latin typeface="Arial" panose="020B0604020202020204" pitchFamily="34" charset="0"/>
              <a:ea typeface="微软雅黑" panose="020B0503020204020204" charset="-122"/>
            </a:endParaRPr>
          </a:p>
          <a:p>
            <a:pPr>
              <a:lnSpc>
                <a:spcPct val="150000"/>
              </a:lnSpc>
            </a:pPr>
            <a:r>
              <a:rPr lang="zh-CN" altLang="en-US" sz="1820">
                <a:latin typeface="Arial" panose="020B0604020202020204" pitchFamily="34" charset="0"/>
                <a:ea typeface="微软雅黑" panose="020B0503020204020204" charset="-122"/>
                <a:sym typeface="+mn-ea"/>
              </a:rPr>
              <a:t>2012年之后是</a:t>
            </a:r>
            <a:r>
              <a:rPr lang="zh-CN" altLang="en-US" sz="1820" b="1">
                <a:latin typeface="Arial" panose="020B0604020202020204" pitchFamily="34" charset="0"/>
                <a:ea typeface="微软雅黑" panose="020B0503020204020204" charset="-122"/>
                <a:sym typeface="+mn-ea"/>
              </a:rPr>
              <a:t>深度学习期</a:t>
            </a:r>
            <a:r>
              <a:rPr lang="zh-CN" altLang="en-US" sz="1820">
                <a:latin typeface="Arial" panose="020B0604020202020204" pitchFamily="34" charset="0"/>
                <a:ea typeface="微软雅黑" panose="020B0503020204020204" charset="-122"/>
                <a:sym typeface="+mn-ea"/>
              </a:rPr>
              <a:t>，深度学习技术诞生并急速发展，较好的解决了现阶段AI的一些重点问题，并带来了产业界的快速发展。</a:t>
            </a:r>
            <a:endParaRPr lang="zh-CN" altLang="en-US" sz="2400"/>
          </a:p>
        </p:txBody>
      </p:sp>
      <p:sp>
        <p:nvSpPr>
          <p:cNvPr id="5" name="标题 4"/>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1.2 </a:t>
            </a:r>
            <a:r>
              <a:rPr lang="en-US" altLang="zh-CN" spc="0" dirty="0">
                <a:solidFill>
                  <a:schemeClr val="accent1"/>
                </a:solidFill>
                <a:latin typeface="Arial" panose="020B0604020202020204" pitchFamily="34" charset="0"/>
                <a:ea typeface="方正黑体简体" panose="02000000000000000000" charset="-122"/>
                <a:sym typeface="+mn-ea"/>
              </a:rPr>
              <a:t>发展历程</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38200" y="4787900"/>
            <a:ext cx="10660380" cy="1385570"/>
          </a:xfrm>
          <a:prstGeom prst="rect">
            <a:avLst/>
          </a:prstGeom>
          <a:noFill/>
          <a:ln w="9525">
            <a:noFill/>
          </a:ln>
        </p:spPr>
        <p:txBody>
          <a:bodyPr wrap="square">
            <a:spAutoFit/>
          </a:bodyPr>
          <a:p>
            <a:pPr indent="0" fontAlgn="auto">
              <a:lnSpc>
                <a:spcPct val="150000"/>
              </a:lnSpc>
            </a:pPr>
            <a:r>
              <a:rPr lang="en-US" sz="1865" b="1">
                <a:latin typeface="Calibri" panose="020F0502020204030204" charset="0"/>
                <a:ea typeface="宋体" panose="02010600030101010101" pitchFamily="2" charset="-122"/>
                <a:cs typeface="Times New Roman" panose="02020603050405020304" pitchFamily="18" charset="0"/>
              </a:rPr>
              <a:t>Cache, local memory</a:t>
            </a:r>
            <a:r>
              <a:rPr lang="zh-CN" sz="1865" b="0">
                <a:latin typeface="Calibri" panose="020F0502020204030204" charset="0"/>
                <a:ea typeface="宋体" panose="02010600030101010101" pitchFamily="2" charset="-122"/>
              </a:rPr>
              <a:t>： </a:t>
            </a:r>
            <a:r>
              <a:rPr lang="en-US" sz="1865" b="0">
                <a:latin typeface="Calibri" panose="020F0502020204030204" charset="0"/>
                <a:ea typeface="宋体" panose="02010600030101010101" pitchFamily="2" charset="-122"/>
              </a:rPr>
              <a:t>CPU &gt; GPU </a:t>
            </a:r>
            <a:endParaRPr lang="en-US" sz="1865" b="0">
              <a:latin typeface="Calibri" panose="020F0502020204030204" charset="0"/>
              <a:ea typeface="宋体" panose="02010600030101010101" pitchFamily="2" charset="-122"/>
              <a:cs typeface="Times New Roman" panose="02020603050405020304" pitchFamily="18" charset="0"/>
            </a:endParaRPr>
          </a:p>
          <a:p>
            <a:pPr indent="0" fontAlgn="auto">
              <a:lnSpc>
                <a:spcPct val="150000"/>
              </a:lnSpc>
            </a:pPr>
            <a:r>
              <a:rPr lang="en-US" sz="1865" b="1">
                <a:latin typeface="Calibri" panose="020F0502020204030204" charset="0"/>
                <a:ea typeface="宋体" panose="02010600030101010101" pitchFamily="2" charset="-122"/>
                <a:cs typeface="Times New Roman" panose="02020603050405020304" pitchFamily="18" charset="0"/>
              </a:rPr>
              <a:t>Threads</a:t>
            </a:r>
            <a:r>
              <a:rPr lang="en-US" sz="1865" b="0">
                <a:latin typeface="Calibri" panose="020F0502020204030204" charset="0"/>
                <a:ea typeface="宋体" panose="02010600030101010101" pitchFamily="2" charset="-122"/>
                <a:cs typeface="Times New Roman" panose="02020603050405020304" pitchFamily="18" charset="0"/>
              </a:rPr>
              <a:t>(</a:t>
            </a:r>
            <a:r>
              <a:rPr lang="zh-CN" sz="1865" b="0">
                <a:latin typeface="Calibri" panose="020F0502020204030204" charset="0"/>
                <a:ea typeface="宋体" panose="02010600030101010101" pitchFamily="2" charset="-122"/>
              </a:rPr>
              <a:t>线程数</a:t>
            </a:r>
            <a:r>
              <a:rPr lang="en-US" sz="1865" b="0">
                <a:latin typeface="Calibri" panose="020F0502020204030204" charset="0"/>
                <a:ea typeface="宋体" panose="02010600030101010101" pitchFamily="2" charset="-122"/>
              </a:rPr>
              <a:t>): GPU &gt; CPU</a:t>
            </a:r>
            <a:endParaRPr lang="en-US" sz="1865" b="0">
              <a:latin typeface="Calibri" panose="020F0502020204030204" charset="0"/>
              <a:ea typeface="宋体" panose="02010600030101010101" pitchFamily="2" charset="-122"/>
              <a:cs typeface="Times New Roman" panose="02020603050405020304" pitchFamily="18" charset="0"/>
            </a:endParaRPr>
          </a:p>
          <a:p>
            <a:pPr indent="0" fontAlgn="auto">
              <a:lnSpc>
                <a:spcPct val="150000"/>
              </a:lnSpc>
            </a:pPr>
            <a:r>
              <a:rPr lang="en-US" sz="1865" b="1">
                <a:latin typeface="Calibri" panose="020F0502020204030204" charset="0"/>
                <a:ea typeface="宋体" panose="02010600030101010101" pitchFamily="2" charset="-122"/>
                <a:cs typeface="Times New Roman" panose="02020603050405020304" pitchFamily="18" charset="0"/>
              </a:rPr>
              <a:t>SIMD Unit</a:t>
            </a:r>
            <a:r>
              <a:rPr lang="en-US" sz="1865" b="0">
                <a:latin typeface="Calibri" panose="020F0502020204030204" charset="0"/>
                <a:ea typeface="宋体" panose="02010600030101010101" pitchFamily="2" charset="-122"/>
                <a:cs typeface="Times New Roman" panose="02020603050405020304" pitchFamily="18" charset="0"/>
              </a:rPr>
              <a:t>(</a:t>
            </a:r>
            <a:r>
              <a:rPr lang="zh-CN" sz="1865" b="0">
                <a:latin typeface="Calibri" panose="020F0502020204030204" charset="0"/>
                <a:ea typeface="宋体" panose="02010600030101010101" pitchFamily="2" charset="-122"/>
              </a:rPr>
              <a:t>单指令多数据流</a:t>
            </a:r>
            <a:r>
              <a:rPr lang="en-US" sz="1865" b="0">
                <a:latin typeface="Calibri" panose="020F0502020204030204" charset="0"/>
                <a:ea typeface="宋体" panose="02010600030101010101" pitchFamily="2" charset="-122"/>
              </a:rPr>
              <a:t>,</a:t>
            </a:r>
            <a:r>
              <a:rPr lang="zh-CN" sz="1865" b="0">
                <a:latin typeface="Calibri" panose="020F0502020204030204" charset="0"/>
                <a:ea typeface="宋体" panose="02010600030101010101" pitchFamily="2" charset="-122"/>
              </a:rPr>
              <a:t>以同步方式，在同一时间内执行同一条指令</a:t>
            </a:r>
            <a:r>
              <a:rPr lang="en-US" sz="1865" b="0">
                <a:latin typeface="Calibri" panose="020F0502020204030204" charset="0"/>
                <a:ea typeface="宋体" panose="02010600030101010101" pitchFamily="2" charset="-122"/>
              </a:rPr>
              <a:t>): GPU &gt; CPU</a:t>
            </a:r>
            <a:endParaRPr lang="zh-CN" altLang="en-US" sz="1865"/>
          </a:p>
        </p:txBody>
      </p:sp>
      <p:pic>
        <p:nvPicPr>
          <p:cNvPr id="12289" name="图片 1"/>
          <p:cNvPicPr>
            <a:picLocks noChangeAspect="1"/>
          </p:cNvPicPr>
          <p:nvPr/>
        </p:nvPicPr>
        <p:blipFill>
          <a:blip r:embed="rId1"/>
          <a:stretch>
            <a:fillRect/>
          </a:stretch>
        </p:blipFill>
        <p:spPr>
          <a:xfrm>
            <a:off x="2486660" y="1055793"/>
            <a:ext cx="8221980" cy="3870960"/>
          </a:xfrm>
          <a:prstGeom prst="rect">
            <a:avLst/>
          </a:prstGeom>
          <a:noFill/>
          <a:ln w="9525">
            <a:noFill/>
          </a:ln>
        </p:spPr>
      </p:pic>
      <p:sp>
        <p:nvSpPr>
          <p:cNvPr id="5" name="文本框 4"/>
          <p:cNvSpPr txBox="1"/>
          <p:nvPr/>
        </p:nvSpPr>
        <p:spPr>
          <a:xfrm>
            <a:off x="594360" y="1055793"/>
            <a:ext cx="3364653" cy="423545"/>
          </a:xfrm>
          <a:prstGeom prst="rect">
            <a:avLst/>
          </a:prstGeom>
          <a:noFill/>
        </p:spPr>
        <p:txBody>
          <a:bodyPr wrap="square" rtlCol="0">
            <a:spAutoFit/>
          </a:bodyPr>
          <a:p>
            <a:pPr algn="l" defTabSz="685800">
              <a:lnSpc>
                <a:spcPct val="90000"/>
              </a:lnSpc>
              <a:spcBef>
                <a:spcPts val="750"/>
              </a:spcBef>
              <a:buNone/>
            </a:pP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GPU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与</a:t>
            </a: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CPU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对比</a:t>
            </a:r>
            <a:endParaRPr lang="zh-CN" altLang="en-US" sz="2400" dirty="0" err="1">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1.3 CPU</a:t>
            </a:r>
            <a:r>
              <a:rPr lang="zh-CN" altLang="en-US" spc="0" dirty="0">
                <a:solidFill>
                  <a:schemeClr val="accent1"/>
                </a:solidFill>
                <a:latin typeface="Arial" panose="020B0604020202020204" pitchFamily="34" charset="0"/>
                <a:ea typeface="方正黑体简体" panose="02000000000000000000" charset="-122"/>
                <a:sym typeface="+mn-ea"/>
              </a:rPr>
              <a:t>与</a:t>
            </a:r>
            <a:r>
              <a:rPr lang="en-US" altLang="zh-CN" spc="0" dirty="0">
                <a:solidFill>
                  <a:schemeClr val="accent1"/>
                </a:solidFill>
                <a:latin typeface="Arial" panose="020B0604020202020204" pitchFamily="34" charset="0"/>
                <a:ea typeface="方正黑体简体" panose="02000000000000000000" charset="-122"/>
                <a:sym typeface="+mn-ea"/>
              </a:rPr>
              <a:t>GPU</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图片 1"/>
          <p:cNvPicPr>
            <a:picLocks noChangeAspect="1"/>
          </p:cNvPicPr>
          <p:nvPr/>
        </p:nvPicPr>
        <p:blipFill>
          <a:blip r:embed="rId1"/>
          <a:srcRect t="4017" b="1860"/>
          <a:stretch>
            <a:fillRect/>
          </a:stretch>
        </p:blipFill>
        <p:spPr>
          <a:xfrm>
            <a:off x="5142653" y="1709420"/>
            <a:ext cx="6750473" cy="4301913"/>
          </a:xfrm>
          <a:prstGeom prst="rect">
            <a:avLst/>
          </a:prstGeom>
          <a:noFill/>
          <a:ln w="9525">
            <a:noFill/>
          </a:ln>
        </p:spPr>
      </p:pic>
      <p:sp>
        <p:nvSpPr>
          <p:cNvPr id="5" name="文本框 4"/>
          <p:cNvSpPr txBox="1"/>
          <p:nvPr/>
        </p:nvSpPr>
        <p:spPr>
          <a:xfrm>
            <a:off x="478367" y="1878753"/>
            <a:ext cx="4446693" cy="4291330"/>
          </a:xfrm>
          <a:prstGeom prst="rect">
            <a:avLst/>
          </a:prstGeom>
          <a:noFill/>
        </p:spPr>
        <p:txBody>
          <a:bodyPr wrap="square" rtlCol="0" anchor="t">
            <a:spAutoFit/>
          </a:bodyPr>
          <a:p>
            <a:pPr fontAlgn="auto">
              <a:lnSpc>
                <a:spcPct val="150000"/>
              </a:lnSpc>
            </a:pPr>
            <a:r>
              <a:rPr lang="en-US" sz="1820">
                <a:latin typeface="Calibri" panose="020F0502020204030204" charset="0"/>
                <a:ea typeface="宋体" panose="02010600030101010101" pitchFamily="2" charset="-122"/>
                <a:cs typeface="Times New Roman" panose="02020603050405020304" pitchFamily="18" charset="0"/>
                <a:sym typeface="+mn-ea"/>
              </a:rPr>
              <a:t>1,GPU </a:t>
            </a:r>
            <a:r>
              <a:rPr lang="zh-CN" sz="1820">
                <a:latin typeface="Calibri" panose="020F0502020204030204" charset="0"/>
                <a:ea typeface="宋体" panose="02010600030101010101" pitchFamily="2" charset="-122"/>
                <a:sym typeface="+mn-ea"/>
              </a:rPr>
              <a:t>加速计算可以将应用程序</a:t>
            </a:r>
            <a:r>
              <a:rPr lang="zh-CN" sz="1820" b="1">
                <a:solidFill>
                  <a:srgbClr val="C00000"/>
                </a:solidFill>
                <a:latin typeface="Calibri" panose="020F0502020204030204" charset="0"/>
                <a:ea typeface="宋体" panose="02010600030101010101" pitchFamily="2" charset="-122"/>
                <a:sym typeface="+mn-ea"/>
              </a:rPr>
              <a:t>计算密集部分的工作负载转移到 </a:t>
            </a:r>
            <a:r>
              <a:rPr lang="en-US" sz="1820" b="1">
                <a:solidFill>
                  <a:srgbClr val="C00000"/>
                </a:solidFill>
                <a:latin typeface="Calibri" panose="020F0502020204030204" charset="0"/>
                <a:ea typeface="宋体" panose="02010600030101010101" pitchFamily="2" charset="-122"/>
                <a:sym typeface="+mn-ea"/>
              </a:rPr>
              <a:t>GPU</a:t>
            </a:r>
            <a:r>
              <a:rPr lang="zh-CN" sz="1820" b="1">
                <a:solidFill>
                  <a:srgbClr val="C00000"/>
                </a:solidFill>
                <a:latin typeface="Calibri" panose="020F0502020204030204" charset="0"/>
                <a:ea typeface="宋体" panose="02010600030101010101" pitchFamily="2" charset="-122"/>
                <a:sym typeface="+mn-ea"/>
              </a:rPr>
              <a:t>，同时仍由 </a:t>
            </a:r>
            <a:r>
              <a:rPr lang="en-US" sz="1820" b="1">
                <a:solidFill>
                  <a:srgbClr val="C00000"/>
                </a:solidFill>
                <a:latin typeface="Calibri" panose="020F0502020204030204" charset="0"/>
                <a:ea typeface="宋体" panose="02010600030101010101" pitchFamily="2" charset="-122"/>
                <a:sym typeface="+mn-ea"/>
              </a:rPr>
              <a:t>CPU </a:t>
            </a:r>
            <a:r>
              <a:rPr lang="zh-CN" sz="1820" b="1">
                <a:solidFill>
                  <a:srgbClr val="C00000"/>
                </a:solidFill>
                <a:latin typeface="Calibri" panose="020F0502020204030204" charset="0"/>
                <a:ea typeface="宋体" panose="02010600030101010101" pitchFamily="2" charset="-122"/>
                <a:sym typeface="+mn-ea"/>
              </a:rPr>
              <a:t>运行其余程序代码</a:t>
            </a:r>
            <a:r>
              <a:rPr lang="zh-CN" sz="1820">
                <a:latin typeface="Calibri" panose="020F0502020204030204" charset="0"/>
                <a:ea typeface="宋体" panose="02010600030101010101" pitchFamily="2" charset="-122"/>
                <a:sym typeface="+mn-ea"/>
              </a:rPr>
              <a:t>。从用户的角度来看，</a:t>
            </a:r>
            <a:r>
              <a:rPr lang="zh-CN" sz="1820" b="1">
                <a:solidFill>
                  <a:srgbClr val="C00000"/>
                </a:solidFill>
                <a:latin typeface="Calibri" panose="020F0502020204030204" charset="0"/>
                <a:ea typeface="宋体" panose="02010600030101010101" pitchFamily="2" charset="-122"/>
                <a:sym typeface="+mn-ea"/>
              </a:rPr>
              <a:t>应用程序的运行速度明显加快</a:t>
            </a:r>
            <a:r>
              <a:rPr lang="en-US" sz="1820">
                <a:latin typeface="Calibri" panose="020F0502020204030204" charset="0"/>
                <a:ea typeface="宋体" panose="02010600030101010101" pitchFamily="2" charset="-122"/>
                <a:sym typeface="+mn-ea"/>
              </a:rPr>
              <a:t>.</a:t>
            </a:r>
            <a:endParaRPr lang="en-US" sz="1820">
              <a:latin typeface="Calibri" panose="020F0502020204030204" charset="0"/>
              <a:ea typeface="宋体" panose="02010600030101010101" pitchFamily="2" charset="-122"/>
              <a:sym typeface="+mn-ea"/>
            </a:endParaRPr>
          </a:p>
          <a:p>
            <a:pPr fontAlgn="auto">
              <a:lnSpc>
                <a:spcPct val="150000"/>
              </a:lnSpc>
            </a:pPr>
            <a:r>
              <a:rPr lang="en-US" sz="1820">
                <a:latin typeface="Calibri" panose="020F0502020204030204" charset="0"/>
                <a:ea typeface="宋体" panose="02010600030101010101" pitchFamily="2" charset="-122"/>
                <a:cs typeface="Times New Roman" panose="02020603050405020304" pitchFamily="18" charset="0"/>
                <a:sym typeface="+mn-ea"/>
              </a:rPr>
              <a:t>2,CPU </a:t>
            </a:r>
            <a:r>
              <a:rPr lang="zh-CN" sz="1820">
                <a:latin typeface="Calibri" panose="020F0502020204030204" charset="0"/>
                <a:ea typeface="宋体" panose="02010600030101010101" pitchFamily="2" charset="-122"/>
                <a:sym typeface="+mn-ea"/>
              </a:rPr>
              <a:t>由专为顺序串行处理而优化的几个核心组成，而 </a:t>
            </a:r>
            <a:r>
              <a:rPr lang="en-US" sz="1820">
                <a:latin typeface="Calibri" panose="020F0502020204030204" charset="0"/>
                <a:ea typeface="宋体" panose="02010600030101010101" pitchFamily="2" charset="-122"/>
                <a:sym typeface="+mn-ea"/>
              </a:rPr>
              <a:t>GPU </a:t>
            </a:r>
            <a:r>
              <a:rPr lang="zh-CN" sz="1820">
                <a:latin typeface="Calibri" panose="020F0502020204030204" charset="0"/>
                <a:ea typeface="宋体" panose="02010600030101010101" pitchFamily="2" charset="-122"/>
                <a:sym typeface="+mn-ea"/>
              </a:rPr>
              <a:t>则拥有一个由</a:t>
            </a:r>
            <a:r>
              <a:rPr lang="zh-CN" sz="1820" b="1">
                <a:solidFill>
                  <a:srgbClr val="C00000"/>
                </a:solidFill>
                <a:latin typeface="Calibri" panose="020F0502020204030204" charset="0"/>
                <a:ea typeface="宋体" panose="02010600030101010101" pitchFamily="2" charset="-122"/>
                <a:sym typeface="+mn-ea"/>
              </a:rPr>
              <a:t>数以千计的更小、更高效的核心</a:t>
            </a:r>
            <a:r>
              <a:rPr lang="zh-CN" sz="1820">
                <a:latin typeface="Calibri" panose="020F0502020204030204" charset="0"/>
                <a:ea typeface="宋体" panose="02010600030101010101" pitchFamily="2" charset="-122"/>
                <a:sym typeface="+mn-ea"/>
              </a:rPr>
              <a:t>（专为同时处理多重任务而设计）组成的大规模并行计算架构</a:t>
            </a:r>
            <a:r>
              <a:rPr lang="en-US" sz="1820">
                <a:latin typeface="Calibri" panose="020F0502020204030204" charset="0"/>
                <a:ea typeface="宋体" panose="02010600030101010101" pitchFamily="2" charset="-122"/>
                <a:cs typeface="Times New Roman" panose="02020603050405020304" pitchFamily="18" charset="0"/>
                <a:sym typeface="+mn-ea"/>
              </a:rPr>
              <a:t>.</a:t>
            </a:r>
            <a:endParaRPr lang="zh-CN" altLang="en-US" sz="2400"/>
          </a:p>
        </p:txBody>
      </p:sp>
      <p:sp>
        <p:nvSpPr>
          <p:cNvPr id="3" name="文本框 2"/>
          <p:cNvSpPr txBox="1"/>
          <p:nvPr/>
        </p:nvSpPr>
        <p:spPr>
          <a:xfrm>
            <a:off x="594360" y="1055793"/>
            <a:ext cx="3364653" cy="423545"/>
          </a:xfrm>
          <a:prstGeom prst="rect">
            <a:avLst/>
          </a:prstGeom>
          <a:noFill/>
        </p:spPr>
        <p:txBody>
          <a:bodyPr wrap="square" rtlCol="0">
            <a:spAutoFit/>
          </a:bodyPr>
          <a:p>
            <a:pPr algn="l" defTabSz="685800">
              <a:lnSpc>
                <a:spcPct val="90000"/>
              </a:lnSpc>
              <a:spcBef>
                <a:spcPts val="750"/>
              </a:spcBef>
              <a:buNone/>
            </a:pP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GPU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与</a:t>
            </a: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CPU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对比</a:t>
            </a:r>
            <a:endParaRPr lang="zh-CN" altLang="en-US" sz="2400" dirty="0" err="1">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1.3 CPU</a:t>
            </a:r>
            <a:r>
              <a:rPr lang="zh-CN" altLang="en-US" spc="0" dirty="0">
                <a:solidFill>
                  <a:schemeClr val="accent1"/>
                </a:solidFill>
                <a:latin typeface="Arial" panose="020B0604020202020204" pitchFamily="34" charset="0"/>
                <a:ea typeface="方正黑体简体" panose="02000000000000000000" charset="-122"/>
                <a:sym typeface="+mn-ea"/>
              </a:rPr>
              <a:t>与</a:t>
            </a:r>
            <a:r>
              <a:rPr lang="en-US" altLang="zh-CN" spc="0" dirty="0">
                <a:solidFill>
                  <a:schemeClr val="accent1"/>
                </a:solidFill>
                <a:latin typeface="Arial" panose="020B0604020202020204" pitchFamily="34" charset="0"/>
                <a:ea typeface="方正黑体简体" panose="02000000000000000000" charset="-122"/>
                <a:sym typeface="+mn-ea"/>
              </a:rPr>
              <a:t>GPU</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4" descr="IMG_256"/>
          <p:cNvPicPr>
            <a:picLocks noChangeAspect="1"/>
          </p:cNvPicPr>
          <p:nvPr/>
        </p:nvPicPr>
        <p:blipFill>
          <a:blip r:embed="rId1"/>
          <a:stretch>
            <a:fillRect/>
          </a:stretch>
        </p:blipFill>
        <p:spPr>
          <a:xfrm>
            <a:off x="2623820" y="1423247"/>
            <a:ext cx="8809567" cy="3208867"/>
          </a:xfrm>
          <a:prstGeom prst="rect">
            <a:avLst/>
          </a:prstGeom>
          <a:noFill/>
          <a:ln w="9525">
            <a:noFill/>
          </a:ln>
        </p:spPr>
      </p:pic>
      <p:sp>
        <p:nvSpPr>
          <p:cNvPr id="6" name="文本框 5"/>
          <p:cNvSpPr txBox="1"/>
          <p:nvPr/>
        </p:nvSpPr>
        <p:spPr>
          <a:xfrm>
            <a:off x="594360" y="4521200"/>
            <a:ext cx="10839027" cy="2191385"/>
          </a:xfrm>
          <a:prstGeom prst="rect">
            <a:avLst/>
          </a:prstGeom>
          <a:noFill/>
        </p:spPr>
        <p:txBody>
          <a:bodyPr wrap="square" rtlCol="0" anchor="t">
            <a:spAutoFit/>
          </a:bodyPr>
          <a:p>
            <a:pPr indent="0" fontAlgn="auto">
              <a:lnSpc>
                <a:spcPct val="150000"/>
              </a:lnSpc>
            </a:pPr>
            <a:r>
              <a:rPr lang="en-US" sz="1820">
                <a:latin typeface="Calibri" panose="020F0502020204030204" charset="0"/>
                <a:ea typeface="宋体" panose="02010600030101010101" pitchFamily="2" charset="-122"/>
                <a:cs typeface="Times New Roman" panose="02020603050405020304" pitchFamily="18" charset="0"/>
                <a:sym typeface="+mn-ea"/>
              </a:rPr>
              <a:t>3,</a:t>
            </a:r>
            <a:r>
              <a:rPr lang="en-US" sz="1820" b="1">
                <a:solidFill>
                  <a:srgbClr val="C00000"/>
                </a:solidFill>
                <a:latin typeface="Calibri" panose="020F0502020204030204" charset="0"/>
                <a:ea typeface="宋体" panose="02010600030101010101" pitchFamily="2" charset="-122"/>
                <a:cs typeface="Times New Roman" panose="02020603050405020304" pitchFamily="18" charset="0"/>
                <a:sym typeface="+mn-ea"/>
              </a:rPr>
              <a:t>CPU</a:t>
            </a:r>
            <a:r>
              <a:rPr lang="zh-CN" sz="1820" b="1">
                <a:solidFill>
                  <a:srgbClr val="C00000"/>
                </a:solidFill>
                <a:latin typeface="Calibri" panose="020F0502020204030204" charset="0"/>
                <a:ea typeface="宋体" panose="02010600030101010101" pitchFamily="2" charset="-122"/>
                <a:sym typeface="+mn-ea"/>
              </a:rPr>
              <a:t>需要很强的通用性来处理各种不同的数据类型，同时又要逻辑判断又会引入大量的分支跳转和中断的处理。</a:t>
            </a:r>
            <a:r>
              <a:rPr lang="zh-CN" sz="1820">
                <a:latin typeface="Calibri" panose="020F0502020204030204" charset="0"/>
                <a:ea typeface="宋体" panose="02010600030101010101" pitchFamily="2" charset="-122"/>
                <a:sym typeface="+mn-ea"/>
              </a:rPr>
              <a:t>这些都使得</a:t>
            </a:r>
            <a:r>
              <a:rPr lang="en-US" sz="1820">
                <a:latin typeface="Calibri" panose="020F0502020204030204" charset="0"/>
                <a:ea typeface="宋体" panose="02010600030101010101" pitchFamily="2" charset="-122"/>
                <a:sym typeface="+mn-ea"/>
              </a:rPr>
              <a:t>CPU</a:t>
            </a:r>
            <a:r>
              <a:rPr lang="zh-CN" sz="1820">
                <a:latin typeface="Calibri" panose="020F0502020204030204" charset="0"/>
                <a:ea typeface="宋体" panose="02010600030101010101" pitchFamily="2" charset="-122"/>
                <a:sym typeface="+mn-ea"/>
              </a:rPr>
              <a:t>的内部结构异常复杂。而</a:t>
            </a:r>
            <a:r>
              <a:rPr lang="en-US" sz="1820" b="1">
                <a:solidFill>
                  <a:srgbClr val="C00000"/>
                </a:solidFill>
                <a:latin typeface="Calibri" panose="020F0502020204030204" charset="0"/>
                <a:ea typeface="宋体" panose="02010600030101010101" pitchFamily="2" charset="-122"/>
                <a:sym typeface="+mn-ea"/>
              </a:rPr>
              <a:t>GPU</a:t>
            </a:r>
            <a:r>
              <a:rPr lang="zh-CN" sz="1820" b="1">
                <a:solidFill>
                  <a:srgbClr val="C00000"/>
                </a:solidFill>
                <a:latin typeface="Calibri" panose="020F0502020204030204" charset="0"/>
                <a:ea typeface="宋体" panose="02010600030101010101" pitchFamily="2" charset="-122"/>
                <a:sym typeface="+mn-ea"/>
              </a:rPr>
              <a:t>面对的则是类型高度统一的、相互无依赖的大规模数据和不需要被打断的纯净的计算环境</a:t>
            </a:r>
            <a:r>
              <a:rPr lang="zh-CN" sz="1820">
                <a:latin typeface="Calibri" panose="020F0502020204030204" charset="0"/>
                <a:ea typeface="宋体" panose="02010600030101010101" pitchFamily="2" charset="-122"/>
                <a:sym typeface="+mn-ea"/>
              </a:rPr>
              <a:t>。</a:t>
            </a:r>
            <a:r>
              <a:rPr lang="en-US" sz="1820">
                <a:latin typeface="Calibri" panose="020F0502020204030204" charset="0"/>
                <a:ea typeface="宋体" panose="02010600030101010101" pitchFamily="2" charset="-122"/>
                <a:sym typeface="+mn-ea"/>
              </a:rPr>
              <a:t>GPU</a:t>
            </a:r>
            <a:r>
              <a:rPr lang="zh-CN" sz="1820">
                <a:latin typeface="Calibri" panose="020F0502020204030204" charset="0"/>
                <a:ea typeface="宋体" panose="02010600030101010101" pitchFamily="2" charset="-122"/>
                <a:sym typeface="+mn-ea"/>
              </a:rPr>
              <a:t>采用了数量众多的计算单元和超长的流水线，但只有非常简单的控制逻辑并省去了</a:t>
            </a:r>
            <a:r>
              <a:rPr lang="en-US" sz="1820">
                <a:latin typeface="Calibri" panose="020F0502020204030204" charset="0"/>
                <a:ea typeface="宋体" panose="02010600030101010101" pitchFamily="2" charset="-122"/>
                <a:sym typeface="+mn-ea"/>
              </a:rPr>
              <a:t>Cache</a:t>
            </a:r>
            <a:r>
              <a:rPr lang="zh-CN" sz="1820">
                <a:latin typeface="Calibri" panose="020F0502020204030204" charset="0"/>
                <a:ea typeface="宋体" panose="02010600030101010101" pitchFamily="2" charset="-122"/>
                <a:sym typeface="+mn-ea"/>
              </a:rPr>
              <a:t>。而</a:t>
            </a:r>
            <a:r>
              <a:rPr lang="en-US" sz="1820">
                <a:latin typeface="Calibri" panose="020F0502020204030204" charset="0"/>
                <a:ea typeface="宋体" panose="02010600030101010101" pitchFamily="2" charset="-122"/>
                <a:sym typeface="+mn-ea"/>
              </a:rPr>
              <a:t>CPU</a:t>
            </a:r>
            <a:r>
              <a:rPr lang="zh-CN" sz="1820">
                <a:latin typeface="Calibri" panose="020F0502020204030204" charset="0"/>
                <a:ea typeface="宋体" panose="02010600030101010101" pitchFamily="2" charset="-122"/>
                <a:sym typeface="+mn-ea"/>
              </a:rPr>
              <a:t>不仅被</a:t>
            </a:r>
            <a:r>
              <a:rPr lang="en-US" sz="1820">
                <a:latin typeface="Calibri" panose="020F0502020204030204" charset="0"/>
                <a:ea typeface="宋体" panose="02010600030101010101" pitchFamily="2" charset="-122"/>
                <a:sym typeface="+mn-ea"/>
              </a:rPr>
              <a:t>Cache</a:t>
            </a:r>
            <a:r>
              <a:rPr lang="zh-CN" sz="1820">
                <a:latin typeface="Calibri" panose="020F0502020204030204" charset="0"/>
                <a:ea typeface="宋体" panose="02010600030101010101" pitchFamily="2" charset="-122"/>
                <a:sym typeface="+mn-ea"/>
              </a:rPr>
              <a:t>占据了大量空间，而且还有有复杂的控制逻辑和诸多优化电路，相比之下计算能力只是</a:t>
            </a:r>
            <a:r>
              <a:rPr lang="en-US" sz="1820">
                <a:latin typeface="Calibri" panose="020F0502020204030204" charset="0"/>
                <a:ea typeface="宋体" panose="02010600030101010101" pitchFamily="2" charset="-122"/>
                <a:sym typeface="+mn-ea"/>
              </a:rPr>
              <a:t>CPU</a:t>
            </a:r>
            <a:r>
              <a:rPr lang="zh-CN" sz="1820">
                <a:latin typeface="Calibri" panose="020F0502020204030204" charset="0"/>
                <a:ea typeface="宋体" panose="02010600030101010101" pitchFamily="2" charset="-122"/>
                <a:sym typeface="+mn-ea"/>
              </a:rPr>
              <a:t>很小的一部分</a:t>
            </a:r>
            <a:r>
              <a:rPr lang="en-US" sz="1820">
                <a:latin typeface="Calibri" panose="020F0502020204030204" charset="0"/>
                <a:ea typeface="宋体" panose="02010600030101010101" pitchFamily="2" charset="-122"/>
                <a:sym typeface="+mn-ea"/>
              </a:rPr>
              <a:t>.</a:t>
            </a:r>
            <a:endParaRPr lang="zh-CN" altLang="en-US" sz="2400"/>
          </a:p>
        </p:txBody>
      </p:sp>
      <p:sp>
        <p:nvSpPr>
          <p:cNvPr id="7" name="文本框 6"/>
          <p:cNvSpPr txBox="1"/>
          <p:nvPr/>
        </p:nvSpPr>
        <p:spPr>
          <a:xfrm>
            <a:off x="594360" y="1055793"/>
            <a:ext cx="3364653" cy="423545"/>
          </a:xfrm>
          <a:prstGeom prst="rect">
            <a:avLst/>
          </a:prstGeom>
          <a:noFill/>
        </p:spPr>
        <p:txBody>
          <a:bodyPr wrap="square" rtlCol="0">
            <a:spAutoFit/>
          </a:bodyPr>
          <a:p>
            <a:pPr algn="l" defTabSz="685800">
              <a:lnSpc>
                <a:spcPct val="90000"/>
              </a:lnSpc>
              <a:spcBef>
                <a:spcPts val="750"/>
              </a:spcBef>
              <a:buNone/>
            </a:pP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GPU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与</a:t>
            </a: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CPU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对比</a:t>
            </a:r>
            <a:endParaRPr lang="zh-CN" altLang="en-US" sz="2400" dirty="0" err="1">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5" name="标题 4"/>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1.3 CPU</a:t>
            </a:r>
            <a:r>
              <a:rPr lang="zh-CN" altLang="en-US" spc="0" dirty="0">
                <a:solidFill>
                  <a:schemeClr val="accent1"/>
                </a:solidFill>
                <a:latin typeface="Arial" panose="020B0604020202020204" pitchFamily="34" charset="0"/>
                <a:ea typeface="方正黑体简体" panose="02000000000000000000" charset="-122"/>
                <a:sym typeface="+mn-ea"/>
              </a:rPr>
              <a:t>与</a:t>
            </a:r>
            <a:r>
              <a:rPr lang="en-US" altLang="zh-CN" spc="0" dirty="0">
                <a:solidFill>
                  <a:schemeClr val="accent1"/>
                </a:solidFill>
                <a:latin typeface="Arial" panose="020B0604020202020204" pitchFamily="34" charset="0"/>
                <a:ea typeface="方正黑体简体" panose="02000000000000000000" charset="-122"/>
                <a:sym typeface="+mn-ea"/>
              </a:rPr>
              <a:t>GPU</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6"/>
          <p:cNvPicPr>
            <a:picLocks noChangeAspect="1"/>
          </p:cNvPicPr>
          <p:nvPr/>
        </p:nvPicPr>
        <p:blipFill>
          <a:blip r:embed="rId1"/>
          <a:stretch>
            <a:fillRect/>
          </a:stretch>
        </p:blipFill>
        <p:spPr>
          <a:xfrm>
            <a:off x="920327" y="1877060"/>
            <a:ext cx="10524067" cy="4404360"/>
          </a:xfrm>
          <a:prstGeom prst="rect">
            <a:avLst/>
          </a:prstGeom>
          <a:noFill/>
          <a:ln w="9525">
            <a:noFill/>
          </a:ln>
        </p:spPr>
      </p:pic>
      <p:sp>
        <p:nvSpPr>
          <p:cNvPr id="5" name="文本框 4"/>
          <p:cNvSpPr txBox="1"/>
          <p:nvPr/>
        </p:nvSpPr>
        <p:spPr>
          <a:xfrm>
            <a:off x="594360" y="1055793"/>
            <a:ext cx="3364653" cy="423545"/>
          </a:xfrm>
          <a:prstGeom prst="rect">
            <a:avLst/>
          </a:prstGeom>
          <a:noFill/>
        </p:spPr>
        <p:txBody>
          <a:bodyPr wrap="square" rtlCol="0">
            <a:spAutoFit/>
          </a:bodyPr>
          <a:p>
            <a:pPr algn="l" defTabSz="685800">
              <a:lnSpc>
                <a:spcPct val="90000"/>
              </a:lnSpc>
              <a:spcBef>
                <a:spcPts val="750"/>
              </a:spcBef>
              <a:buNone/>
            </a:pP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GPU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与</a:t>
            </a: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CPU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对比</a:t>
            </a:r>
            <a:endParaRPr lang="zh-CN" altLang="en-US" sz="2400" dirty="0" err="1">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标题 3"/>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1.3 CPU</a:t>
            </a:r>
            <a:r>
              <a:rPr lang="zh-CN" altLang="en-US" spc="0" dirty="0">
                <a:solidFill>
                  <a:schemeClr val="accent1"/>
                </a:solidFill>
                <a:latin typeface="Arial" panose="020B0604020202020204" pitchFamily="34" charset="0"/>
                <a:ea typeface="方正黑体简体" panose="02000000000000000000" charset="-122"/>
                <a:sym typeface="+mn-ea"/>
              </a:rPr>
              <a:t>与</a:t>
            </a:r>
            <a:r>
              <a:rPr lang="en-US" altLang="zh-CN" spc="0" dirty="0">
                <a:solidFill>
                  <a:schemeClr val="accent1"/>
                </a:solidFill>
                <a:latin typeface="Arial" panose="020B0604020202020204" pitchFamily="34" charset="0"/>
                <a:ea typeface="方正黑体简体" panose="02000000000000000000" charset="-122"/>
                <a:sym typeface="+mn-ea"/>
              </a:rPr>
              <a:t>GPU</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p:cNvSpPr>
            <a:spLocks noGrp="1"/>
          </p:cNvSpPr>
          <p:nvPr>
            <p:ph type="title"/>
            <p:custDataLst>
              <p:tags r:id="rId1"/>
            </p:custDataLst>
          </p:nvPr>
        </p:nvSpPr>
        <p:spPr>
          <a:xfrm>
            <a:off x="550800" y="511200"/>
            <a:ext cx="2174400" cy="1404000"/>
          </a:xfrm>
        </p:spPr>
        <p:txBody>
          <a:bodyPr/>
          <a:p>
            <a:r>
              <a:rPr lang="zh-CN" altLang="en-US">
                <a:latin typeface="方正黑体简体" panose="02000000000000000000" charset="-122"/>
                <a:ea typeface="方正黑体简体" panose="02000000000000000000" charset="-122"/>
                <a:sym typeface="方正黑体简体" panose="02000000000000000000" charset="-122"/>
              </a:rPr>
              <a:t>目录</a:t>
            </a:r>
            <a:endParaRPr lang="zh-CN" altLang="en-US">
              <a:latin typeface="方正黑体简体" panose="02000000000000000000" charset="-122"/>
              <a:ea typeface="方正黑体简体" panose="02000000000000000000" charset="-122"/>
              <a:sym typeface="方正黑体简体" panose="02000000000000000000" charset="-122"/>
            </a:endParaRPr>
          </a:p>
        </p:txBody>
      </p:sp>
      <p:sp>
        <p:nvSpPr>
          <p:cNvPr id="14" name="任意多边形: 形状 1"/>
          <p:cNvSpPr/>
          <p:nvPr>
            <p:custDataLst>
              <p:tags r:id="rId2"/>
            </p:custDataLst>
          </p:nvPr>
        </p:nvSpPr>
        <p:spPr>
          <a:xfrm>
            <a:off x="3044662" y="1003894"/>
            <a:ext cx="3777444" cy="536451"/>
          </a:xfrm>
          <a:custGeom>
            <a:avLst/>
            <a:gdLst>
              <a:gd name="connsiteX0" fmla="*/ 703511 w 3777444"/>
              <a:gd name="connsiteY0" fmla="*/ 95771 h 536451"/>
              <a:gd name="connsiteX1" fmla="*/ 601210 w 3777444"/>
              <a:gd name="connsiteY1" fmla="*/ 143991 h 536451"/>
              <a:gd name="connsiteX2" fmla="*/ 563873 w 3777444"/>
              <a:gd name="connsiteY2" fmla="*/ 268895 h 536451"/>
              <a:gd name="connsiteX3" fmla="*/ 600373 w 3777444"/>
              <a:gd name="connsiteY3" fmla="*/ 392627 h 536451"/>
              <a:gd name="connsiteX4" fmla="*/ 700497 w 3777444"/>
              <a:gd name="connsiteY4" fmla="*/ 440680 h 536451"/>
              <a:gd name="connsiteX5" fmla="*/ 801625 w 3777444"/>
              <a:gd name="connsiteY5" fmla="*/ 394636 h 536451"/>
              <a:gd name="connsiteX6" fmla="*/ 837791 w 3777444"/>
              <a:gd name="connsiteY6" fmla="*/ 270904 h 536451"/>
              <a:gd name="connsiteX7" fmla="*/ 802630 w 3777444"/>
              <a:gd name="connsiteY7" fmla="*/ 142819 h 536451"/>
              <a:gd name="connsiteX8" fmla="*/ 703511 w 3777444"/>
              <a:gd name="connsiteY8" fmla="*/ 95771 h 536451"/>
              <a:gd name="connsiteX9" fmla="*/ 2974777 w 3777444"/>
              <a:gd name="connsiteY9" fmla="*/ 8706 h 536451"/>
              <a:gd name="connsiteX10" fmla="*/ 3381301 w 3777444"/>
              <a:gd name="connsiteY10" fmla="*/ 8706 h 536451"/>
              <a:gd name="connsiteX11" fmla="*/ 3381301 w 3777444"/>
              <a:gd name="connsiteY11" fmla="*/ 99119 h 536451"/>
              <a:gd name="connsiteX12" fmla="*/ 3233291 w 3777444"/>
              <a:gd name="connsiteY12" fmla="*/ 99119 h 536451"/>
              <a:gd name="connsiteX13" fmla="*/ 3233291 w 3777444"/>
              <a:gd name="connsiteY13" fmla="*/ 527410 h 536451"/>
              <a:gd name="connsiteX14" fmla="*/ 3122451 w 3777444"/>
              <a:gd name="connsiteY14" fmla="*/ 527410 h 536451"/>
              <a:gd name="connsiteX15" fmla="*/ 3122451 w 3777444"/>
              <a:gd name="connsiteY15" fmla="*/ 99119 h 536451"/>
              <a:gd name="connsiteX16" fmla="*/ 2974777 w 3777444"/>
              <a:gd name="connsiteY16" fmla="*/ 99119 h 536451"/>
              <a:gd name="connsiteX17" fmla="*/ 2442307 w 3777444"/>
              <a:gd name="connsiteY17" fmla="*/ 8706 h 536451"/>
              <a:gd name="connsiteX18" fmla="*/ 2562857 w 3777444"/>
              <a:gd name="connsiteY18" fmla="*/ 8706 h 536451"/>
              <a:gd name="connsiteX19" fmla="*/ 2774491 w 3777444"/>
              <a:gd name="connsiteY19" fmla="*/ 334863 h 536451"/>
              <a:gd name="connsiteX20" fmla="*/ 2800276 w 3777444"/>
              <a:gd name="connsiteY20" fmla="*/ 376051 h 536451"/>
              <a:gd name="connsiteX21" fmla="*/ 2801950 w 3777444"/>
              <a:gd name="connsiteY21" fmla="*/ 376051 h 536451"/>
              <a:gd name="connsiteX22" fmla="*/ 2798601 w 3777444"/>
              <a:gd name="connsiteY22" fmla="*/ 304391 h 536451"/>
              <a:gd name="connsiteX23" fmla="*/ 2798601 w 3777444"/>
              <a:gd name="connsiteY23" fmla="*/ 8706 h 536451"/>
              <a:gd name="connsiteX24" fmla="*/ 2903413 w 3777444"/>
              <a:gd name="connsiteY24" fmla="*/ 8706 h 536451"/>
              <a:gd name="connsiteX25" fmla="*/ 2903413 w 3777444"/>
              <a:gd name="connsiteY25" fmla="*/ 527410 h 536451"/>
              <a:gd name="connsiteX26" fmla="*/ 2790230 w 3777444"/>
              <a:gd name="connsiteY26" fmla="*/ 527410 h 536451"/>
              <a:gd name="connsiteX27" fmla="*/ 2570559 w 3777444"/>
              <a:gd name="connsiteY27" fmla="*/ 191877 h 536451"/>
              <a:gd name="connsiteX28" fmla="*/ 2545779 w 3777444"/>
              <a:gd name="connsiteY28" fmla="*/ 149684 h 536451"/>
              <a:gd name="connsiteX29" fmla="*/ 2544105 w 3777444"/>
              <a:gd name="connsiteY29" fmla="*/ 149684 h 536451"/>
              <a:gd name="connsiteX30" fmla="*/ 2547119 w 3777444"/>
              <a:gd name="connsiteY30" fmla="*/ 232395 h 536451"/>
              <a:gd name="connsiteX31" fmla="*/ 2547119 w 3777444"/>
              <a:gd name="connsiteY31" fmla="*/ 527410 h 536451"/>
              <a:gd name="connsiteX32" fmla="*/ 2442307 w 3777444"/>
              <a:gd name="connsiteY32" fmla="*/ 527410 h 536451"/>
              <a:gd name="connsiteX33" fmla="*/ 2051782 w 3777444"/>
              <a:gd name="connsiteY33" fmla="*/ 8706 h 536451"/>
              <a:gd name="connsiteX34" fmla="*/ 2346796 w 3777444"/>
              <a:gd name="connsiteY34" fmla="*/ 8706 h 536451"/>
              <a:gd name="connsiteX35" fmla="*/ 2346796 w 3777444"/>
              <a:gd name="connsiteY35" fmla="*/ 99119 h 536451"/>
              <a:gd name="connsiteX36" fmla="*/ 2162287 w 3777444"/>
              <a:gd name="connsiteY36" fmla="*/ 99119 h 536451"/>
              <a:gd name="connsiteX37" fmla="*/ 2162287 w 3777444"/>
              <a:gd name="connsiteY37" fmla="*/ 221345 h 536451"/>
              <a:gd name="connsiteX38" fmla="*/ 2333737 w 3777444"/>
              <a:gd name="connsiteY38" fmla="*/ 221345 h 536451"/>
              <a:gd name="connsiteX39" fmla="*/ 2333737 w 3777444"/>
              <a:gd name="connsiteY39" fmla="*/ 311423 h 536451"/>
              <a:gd name="connsiteX40" fmla="*/ 2162287 w 3777444"/>
              <a:gd name="connsiteY40" fmla="*/ 311423 h 536451"/>
              <a:gd name="connsiteX41" fmla="*/ 2162287 w 3777444"/>
              <a:gd name="connsiteY41" fmla="*/ 436997 h 536451"/>
              <a:gd name="connsiteX42" fmla="*/ 2358851 w 3777444"/>
              <a:gd name="connsiteY42" fmla="*/ 436997 h 536451"/>
              <a:gd name="connsiteX43" fmla="*/ 2358851 w 3777444"/>
              <a:gd name="connsiteY43" fmla="*/ 527410 h 536451"/>
              <a:gd name="connsiteX44" fmla="*/ 2051782 w 3777444"/>
              <a:gd name="connsiteY44" fmla="*/ 527410 h 536451"/>
              <a:gd name="connsiteX45" fmla="*/ 1574602 w 3777444"/>
              <a:gd name="connsiteY45" fmla="*/ 8706 h 536451"/>
              <a:gd name="connsiteX46" fmla="*/ 1981126 w 3777444"/>
              <a:gd name="connsiteY46" fmla="*/ 8706 h 536451"/>
              <a:gd name="connsiteX47" fmla="*/ 1981126 w 3777444"/>
              <a:gd name="connsiteY47" fmla="*/ 99119 h 536451"/>
              <a:gd name="connsiteX48" fmla="*/ 1833116 w 3777444"/>
              <a:gd name="connsiteY48" fmla="*/ 99119 h 536451"/>
              <a:gd name="connsiteX49" fmla="*/ 1833116 w 3777444"/>
              <a:gd name="connsiteY49" fmla="*/ 527410 h 536451"/>
              <a:gd name="connsiteX50" fmla="*/ 1722276 w 3777444"/>
              <a:gd name="connsiteY50" fmla="*/ 527410 h 536451"/>
              <a:gd name="connsiteX51" fmla="*/ 1722276 w 3777444"/>
              <a:gd name="connsiteY51" fmla="*/ 99119 h 536451"/>
              <a:gd name="connsiteX52" fmla="*/ 1574602 w 3777444"/>
              <a:gd name="connsiteY52" fmla="*/ 99119 h 536451"/>
              <a:gd name="connsiteX53" fmla="*/ 1042132 w 3777444"/>
              <a:gd name="connsiteY53" fmla="*/ 8706 h 536451"/>
              <a:gd name="connsiteX54" fmla="*/ 1162683 w 3777444"/>
              <a:gd name="connsiteY54" fmla="*/ 8706 h 536451"/>
              <a:gd name="connsiteX55" fmla="*/ 1374316 w 3777444"/>
              <a:gd name="connsiteY55" fmla="*/ 334863 h 536451"/>
              <a:gd name="connsiteX56" fmla="*/ 1400101 w 3777444"/>
              <a:gd name="connsiteY56" fmla="*/ 376051 h 536451"/>
              <a:gd name="connsiteX57" fmla="*/ 1401775 w 3777444"/>
              <a:gd name="connsiteY57" fmla="*/ 376051 h 536451"/>
              <a:gd name="connsiteX58" fmla="*/ 1398426 w 3777444"/>
              <a:gd name="connsiteY58" fmla="*/ 304391 h 536451"/>
              <a:gd name="connsiteX59" fmla="*/ 1398426 w 3777444"/>
              <a:gd name="connsiteY59" fmla="*/ 8706 h 536451"/>
              <a:gd name="connsiteX60" fmla="*/ 1503239 w 3777444"/>
              <a:gd name="connsiteY60" fmla="*/ 8706 h 536451"/>
              <a:gd name="connsiteX61" fmla="*/ 1503239 w 3777444"/>
              <a:gd name="connsiteY61" fmla="*/ 527410 h 536451"/>
              <a:gd name="connsiteX62" fmla="*/ 1390055 w 3777444"/>
              <a:gd name="connsiteY62" fmla="*/ 527410 h 536451"/>
              <a:gd name="connsiteX63" fmla="*/ 1170384 w 3777444"/>
              <a:gd name="connsiteY63" fmla="*/ 191877 h 536451"/>
              <a:gd name="connsiteX64" fmla="*/ 1145605 w 3777444"/>
              <a:gd name="connsiteY64" fmla="*/ 149684 h 536451"/>
              <a:gd name="connsiteX65" fmla="*/ 1143930 w 3777444"/>
              <a:gd name="connsiteY65" fmla="*/ 149684 h 536451"/>
              <a:gd name="connsiteX66" fmla="*/ 1146944 w 3777444"/>
              <a:gd name="connsiteY66" fmla="*/ 232395 h 536451"/>
              <a:gd name="connsiteX67" fmla="*/ 1146944 w 3777444"/>
              <a:gd name="connsiteY67" fmla="*/ 527410 h 536451"/>
              <a:gd name="connsiteX68" fmla="*/ 1042132 w 3777444"/>
              <a:gd name="connsiteY68" fmla="*/ 527410 h 536451"/>
              <a:gd name="connsiteX69" fmla="*/ 3627090 w 3777444"/>
              <a:gd name="connsiteY69" fmla="*/ 0 h 536451"/>
              <a:gd name="connsiteX70" fmla="*/ 3754673 w 3777444"/>
              <a:gd name="connsiteY70" fmla="*/ 19757 h 536451"/>
              <a:gd name="connsiteX71" fmla="*/ 3754673 w 3777444"/>
              <a:gd name="connsiteY71" fmla="*/ 123564 h 536451"/>
              <a:gd name="connsiteX72" fmla="*/ 3632448 w 3777444"/>
              <a:gd name="connsiteY72" fmla="*/ 88069 h 536451"/>
              <a:gd name="connsiteX73" fmla="*/ 3567150 w 3777444"/>
              <a:gd name="connsiteY73" fmla="*/ 102970 h 536451"/>
              <a:gd name="connsiteX74" fmla="*/ 3542705 w 3777444"/>
              <a:gd name="connsiteY74" fmla="*/ 142987 h 536451"/>
              <a:gd name="connsiteX75" fmla="*/ 3559448 w 3777444"/>
              <a:gd name="connsiteY75" fmla="*/ 179989 h 536451"/>
              <a:gd name="connsiteX76" fmla="*/ 3642159 w 3777444"/>
              <a:gd name="connsiteY76" fmla="*/ 225698 h 536451"/>
              <a:gd name="connsiteX77" fmla="*/ 3748478 w 3777444"/>
              <a:gd name="connsiteY77" fmla="*/ 295684 h 536451"/>
              <a:gd name="connsiteX78" fmla="*/ 3777444 w 3777444"/>
              <a:gd name="connsiteY78" fmla="*/ 383418 h 536451"/>
              <a:gd name="connsiteX79" fmla="*/ 3724535 w 3777444"/>
              <a:gd name="connsiteY79" fmla="*/ 497272 h 536451"/>
              <a:gd name="connsiteX80" fmla="*/ 3574182 w 3777444"/>
              <a:gd name="connsiteY80" fmla="*/ 536451 h 536451"/>
              <a:gd name="connsiteX81" fmla="*/ 3428181 w 3777444"/>
              <a:gd name="connsiteY81" fmla="*/ 507653 h 536451"/>
              <a:gd name="connsiteX82" fmla="*/ 3428181 w 3777444"/>
              <a:gd name="connsiteY82" fmla="*/ 396813 h 536451"/>
              <a:gd name="connsiteX83" fmla="*/ 3570498 w 3777444"/>
              <a:gd name="connsiteY83" fmla="*/ 448717 h 536451"/>
              <a:gd name="connsiteX84" fmla="*/ 3638476 w 3777444"/>
              <a:gd name="connsiteY84" fmla="*/ 433146 h 536451"/>
              <a:gd name="connsiteX85" fmla="*/ 3661246 w 3777444"/>
              <a:gd name="connsiteY85" fmla="*/ 393129 h 536451"/>
              <a:gd name="connsiteX86" fmla="*/ 3643164 w 3777444"/>
              <a:gd name="connsiteY86" fmla="*/ 353281 h 536451"/>
              <a:gd name="connsiteX87" fmla="*/ 3547728 w 3777444"/>
              <a:gd name="connsiteY87" fmla="*/ 302381 h 536451"/>
              <a:gd name="connsiteX88" fmla="*/ 3426172 w 3777444"/>
              <a:gd name="connsiteY88" fmla="*/ 152363 h 536451"/>
              <a:gd name="connsiteX89" fmla="*/ 3481257 w 3777444"/>
              <a:gd name="connsiteY89" fmla="*/ 40016 h 536451"/>
              <a:gd name="connsiteX90" fmla="*/ 3627090 w 3777444"/>
              <a:gd name="connsiteY90" fmla="*/ 0 h 536451"/>
              <a:gd name="connsiteX91" fmla="*/ 706859 w 3777444"/>
              <a:gd name="connsiteY91" fmla="*/ 0 h 536451"/>
              <a:gd name="connsiteX92" fmla="*/ 885844 w 3777444"/>
              <a:gd name="connsiteY92" fmla="*/ 74005 h 536451"/>
              <a:gd name="connsiteX93" fmla="*/ 953653 w 3777444"/>
              <a:gd name="connsiteY93" fmla="*/ 264207 h 536451"/>
              <a:gd name="connsiteX94" fmla="*/ 883165 w 3777444"/>
              <a:gd name="connsiteY94" fmla="*/ 460939 h 536451"/>
              <a:gd name="connsiteX95" fmla="*/ 698488 w 3777444"/>
              <a:gd name="connsiteY95" fmla="*/ 536451 h 536451"/>
              <a:gd name="connsiteX96" fmla="*/ 517327 w 3777444"/>
              <a:gd name="connsiteY96" fmla="*/ 463283 h 536451"/>
              <a:gd name="connsiteX97" fmla="*/ 447675 w 3777444"/>
              <a:gd name="connsiteY97" fmla="*/ 274923 h 536451"/>
              <a:gd name="connsiteX98" fmla="*/ 518833 w 3777444"/>
              <a:gd name="connsiteY98" fmla="*/ 76516 h 536451"/>
              <a:gd name="connsiteX99" fmla="*/ 706859 w 3777444"/>
              <a:gd name="connsiteY99" fmla="*/ 0 h 536451"/>
              <a:gd name="connsiteX100" fmla="*/ 275258 w 3777444"/>
              <a:gd name="connsiteY100" fmla="*/ 0 h 536451"/>
              <a:gd name="connsiteX101" fmla="*/ 402506 w 3777444"/>
              <a:gd name="connsiteY101" fmla="*/ 19757 h 536451"/>
              <a:gd name="connsiteX102" fmla="*/ 402506 w 3777444"/>
              <a:gd name="connsiteY102" fmla="*/ 126578 h 536451"/>
              <a:gd name="connsiteX103" fmla="*/ 283294 w 3777444"/>
              <a:gd name="connsiteY103" fmla="*/ 95771 h 536451"/>
              <a:gd name="connsiteX104" fmla="*/ 161739 w 3777444"/>
              <a:gd name="connsiteY104" fmla="*/ 144326 h 536451"/>
              <a:gd name="connsiteX105" fmla="*/ 116198 w 3777444"/>
              <a:gd name="connsiteY105" fmla="*/ 271239 h 536451"/>
              <a:gd name="connsiteX106" fmla="*/ 159395 w 3777444"/>
              <a:gd name="connsiteY106" fmla="*/ 394134 h 536451"/>
              <a:gd name="connsiteX107" fmla="*/ 276262 w 3777444"/>
              <a:gd name="connsiteY107" fmla="*/ 440680 h 536451"/>
              <a:gd name="connsiteX108" fmla="*/ 402506 w 3777444"/>
              <a:gd name="connsiteY108" fmla="*/ 407194 h 536451"/>
              <a:gd name="connsiteX109" fmla="*/ 402506 w 3777444"/>
              <a:gd name="connsiteY109" fmla="*/ 508657 h 536451"/>
              <a:gd name="connsiteX110" fmla="*/ 254831 w 3777444"/>
              <a:gd name="connsiteY110" fmla="*/ 536451 h 536451"/>
              <a:gd name="connsiteX111" fmla="*/ 68814 w 3777444"/>
              <a:gd name="connsiteY111" fmla="*/ 466297 h 536451"/>
              <a:gd name="connsiteX112" fmla="*/ 0 w 3777444"/>
              <a:gd name="connsiteY112" fmla="*/ 279276 h 536451"/>
              <a:gd name="connsiteX113" fmla="*/ 76851 w 3777444"/>
              <a:gd name="connsiteY113" fmla="*/ 78190 h 536451"/>
              <a:gd name="connsiteX114" fmla="*/ 275258 w 3777444"/>
              <a:gd name="connsiteY114" fmla="*/ 0 h 5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777444" h="536451">
                <a:moveTo>
                  <a:pt x="703511" y="95771"/>
                </a:moveTo>
                <a:cubicBezTo>
                  <a:pt x="660202" y="95771"/>
                  <a:pt x="626101" y="111844"/>
                  <a:pt x="601210" y="143991"/>
                </a:cubicBezTo>
                <a:cubicBezTo>
                  <a:pt x="576318" y="176138"/>
                  <a:pt x="563873" y="217773"/>
                  <a:pt x="563873" y="268895"/>
                </a:cubicBezTo>
                <a:cubicBezTo>
                  <a:pt x="563873" y="319348"/>
                  <a:pt x="576039" y="360592"/>
                  <a:pt x="600373" y="392627"/>
                </a:cubicBezTo>
                <a:cubicBezTo>
                  <a:pt x="624706" y="424662"/>
                  <a:pt x="658081" y="440680"/>
                  <a:pt x="700497" y="440680"/>
                </a:cubicBezTo>
                <a:cubicBezTo>
                  <a:pt x="743806" y="440680"/>
                  <a:pt x="777515" y="425332"/>
                  <a:pt x="801625" y="394636"/>
                </a:cubicBezTo>
                <a:cubicBezTo>
                  <a:pt x="825736" y="363941"/>
                  <a:pt x="837791" y="322697"/>
                  <a:pt x="837791" y="270904"/>
                </a:cubicBezTo>
                <a:cubicBezTo>
                  <a:pt x="837791" y="216880"/>
                  <a:pt x="826071" y="174185"/>
                  <a:pt x="802630" y="142819"/>
                </a:cubicBezTo>
                <a:cubicBezTo>
                  <a:pt x="779190" y="111454"/>
                  <a:pt x="746150" y="95771"/>
                  <a:pt x="703511" y="95771"/>
                </a:cubicBezTo>
                <a:close/>
                <a:moveTo>
                  <a:pt x="2974777" y="8706"/>
                </a:moveTo>
                <a:lnTo>
                  <a:pt x="3381301" y="8706"/>
                </a:lnTo>
                <a:lnTo>
                  <a:pt x="3381301" y="99119"/>
                </a:lnTo>
                <a:lnTo>
                  <a:pt x="3233291" y="99119"/>
                </a:lnTo>
                <a:lnTo>
                  <a:pt x="3233291" y="527410"/>
                </a:lnTo>
                <a:lnTo>
                  <a:pt x="3122451" y="527410"/>
                </a:lnTo>
                <a:lnTo>
                  <a:pt x="3122451" y="99119"/>
                </a:lnTo>
                <a:lnTo>
                  <a:pt x="2974777" y="99119"/>
                </a:lnTo>
                <a:close/>
                <a:moveTo>
                  <a:pt x="2442307" y="8706"/>
                </a:moveTo>
                <a:lnTo>
                  <a:pt x="2562857" y="8706"/>
                </a:lnTo>
                <a:lnTo>
                  <a:pt x="2774491" y="334863"/>
                </a:lnTo>
                <a:cubicBezTo>
                  <a:pt x="2788555" y="356518"/>
                  <a:pt x="2797150" y="370247"/>
                  <a:pt x="2800276" y="376051"/>
                </a:cubicBezTo>
                <a:lnTo>
                  <a:pt x="2801950" y="376051"/>
                </a:lnTo>
                <a:cubicBezTo>
                  <a:pt x="2799717" y="363550"/>
                  <a:pt x="2798601" y="339663"/>
                  <a:pt x="2798601" y="304391"/>
                </a:cubicBezTo>
                <a:lnTo>
                  <a:pt x="2798601" y="8706"/>
                </a:lnTo>
                <a:lnTo>
                  <a:pt x="2903413" y="8706"/>
                </a:lnTo>
                <a:lnTo>
                  <a:pt x="2903413" y="527410"/>
                </a:lnTo>
                <a:lnTo>
                  <a:pt x="2790230" y="527410"/>
                </a:lnTo>
                <a:lnTo>
                  <a:pt x="2570559" y="191877"/>
                </a:lnTo>
                <a:cubicBezTo>
                  <a:pt x="2559174" y="174464"/>
                  <a:pt x="2550914" y="160399"/>
                  <a:pt x="2545779" y="149684"/>
                </a:cubicBezTo>
                <a:lnTo>
                  <a:pt x="2544105" y="149684"/>
                </a:lnTo>
                <a:cubicBezTo>
                  <a:pt x="2546114" y="167543"/>
                  <a:pt x="2547119" y="195114"/>
                  <a:pt x="2547119" y="232395"/>
                </a:cubicBezTo>
                <a:lnTo>
                  <a:pt x="2547119" y="527410"/>
                </a:lnTo>
                <a:lnTo>
                  <a:pt x="2442307" y="527410"/>
                </a:lnTo>
                <a:close/>
                <a:moveTo>
                  <a:pt x="2051782" y="8706"/>
                </a:moveTo>
                <a:lnTo>
                  <a:pt x="2346796" y="8706"/>
                </a:lnTo>
                <a:lnTo>
                  <a:pt x="2346796" y="99119"/>
                </a:lnTo>
                <a:lnTo>
                  <a:pt x="2162287" y="99119"/>
                </a:lnTo>
                <a:lnTo>
                  <a:pt x="2162287" y="221345"/>
                </a:lnTo>
                <a:lnTo>
                  <a:pt x="2333737" y="221345"/>
                </a:lnTo>
                <a:lnTo>
                  <a:pt x="2333737" y="311423"/>
                </a:lnTo>
                <a:lnTo>
                  <a:pt x="2162287" y="311423"/>
                </a:lnTo>
                <a:lnTo>
                  <a:pt x="2162287" y="436997"/>
                </a:lnTo>
                <a:lnTo>
                  <a:pt x="2358851" y="436997"/>
                </a:lnTo>
                <a:lnTo>
                  <a:pt x="2358851" y="527410"/>
                </a:lnTo>
                <a:lnTo>
                  <a:pt x="2051782" y="527410"/>
                </a:lnTo>
                <a:close/>
                <a:moveTo>
                  <a:pt x="1574602" y="8706"/>
                </a:moveTo>
                <a:lnTo>
                  <a:pt x="1981126" y="8706"/>
                </a:lnTo>
                <a:lnTo>
                  <a:pt x="1981126" y="99119"/>
                </a:lnTo>
                <a:lnTo>
                  <a:pt x="1833116" y="99119"/>
                </a:lnTo>
                <a:lnTo>
                  <a:pt x="1833116" y="527410"/>
                </a:lnTo>
                <a:lnTo>
                  <a:pt x="1722276" y="527410"/>
                </a:lnTo>
                <a:lnTo>
                  <a:pt x="1722276" y="99119"/>
                </a:lnTo>
                <a:lnTo>
                  <a:pt x="1574602" y="99119"/>
                </a:lnTo>
                <a:close/>
                <a:moveTo>
                  <a:pt x="1042132" y="8706"/>
                </a:moveTo>
                <a:lnTo>
                  <a:pt x="1162683" y="8706"/>
                </a:lnTo>
                <a:lnTo>
                  <a:pt x="1374316" y="334863"/>
                </a:lnTo>
                <a:cubicBezTo>
                  <a:pt x="1388380" y="356518"/>
                  <a:pt x="1396975" y="370247"/>
                  <a:pt x="1400101" y="376051"/>
                </a:cubicBezTo>
                <a:lnTo>
                  <a:pt x="1401775" y="376051"/>
                </a:lnTo>
                <a:cubicBezTo>
                  <a:pt x="1399543" y="363550"/>
                  <a:pt x="1398426" y="339663"/>
                  <a:pt x="1398426" y="304391"/>
                </a:cubicBezTo>
                <a:lnTo>
                  <a:pt x="1398426" y="8706"/>
                </a:lnTo>
                <a:lnTo>
                  <a:pt x="1503239" y="8706"/>
                </a:lnTo>
                <a:lnTo>
                  <a:pt x="1503239" y="527410"/>
                </a:lnTo>
                <a:lnTo>
                  <a:pt x="1390055" y="527410"/>
                </a:lnTo>
                <a:lnTo>
                  <a:pt x="1170384" y="191877"/>
                </a:lnTo>
                <a:cubicBezTo>
                  <a:pt x="1158999" y="174464"/>
                  <a:pt x="1150739" y="160399"/>
                  <a:pt x="1145605" y="149684"/>
                </a:cubicBezTo>
                <a:lnTo>
                  <a:pt x="1143930" y="149684"/>
                </a:lnTo>
                <a:cubicBezTo>
                  <a:pt x="1145939" y="167543"/>
                  <a:pt x="1146944" y="195114"/>
                  <a:pt x="1146944" y="232395"/>
                </a:cubicBezTo>
                <a:lnTo>
                  <a:pt x="1146944" y="527410"/>
                </a:lnTo>
                <a:lnTo>
                  <a:pt x="1042132" y="527410"/>
                </a:lnTo>
                <a:close/>
                <a:moveTo>
                  <a:pt x="3627090" y="0"/>
                </a:moveTo>
                <a:cubicBezTo>
                  <a:pt x="3677766" y="0"/>
                  <a:pt x="3720294" y="6586"/>
                  <a:pt x="3754673" y="19757"/>
                </a:cubicBezTo>
                <a:lnTo>
                  <a:pt x="3754673" y="123564"/>
                </a:lnTo>
                <a:cubicBezTo>
                  <a:pt x="3719847" y="99901"/>
                  <a:pt x="3679106" y="88069"/>
                  <a:pt x="3632448" y="88069"/>
                </a:cubicBezTo>
                <a:cubicBezTo>
                  <a:pt x="3605212" y="88069"/>
                  <a:pt x="3583446" y="93036"/>
                  <a:pt x="3567150" y="102970"/>
                </a:cubicBezTo>
                <a:cubicBezTo>
                  <a:pt x="3550853" y="112905"/>
                  <a:pt x="3542705" y="126243"/>
                  <a:pt x="3542705" y="142987"/>
                </a:cubicBezTo>
                <a:cubicBezTo>
                  <a:pt x="3542705" y="156381"/>
                  <a:pt x="3548286" y="168715"/>
                  <a:pt x="3559448" y="179989"/>
                </a:cubicBezTo>
                <a:cubicBezTo>
                  <a:pt x="3570610" y="191263"/>
                  <a:pt x="3598180" y="206499"/>
                  <a:pt x="3642159" y="225698"/>
                </a:cubicBezTo>
                <a:cubicBezTo>
                  <a:pt x="3693728" y="247799"/>
                  <a:pt x="3729168" y="271128"/>
                  <a:pt x="3748478" y="295684"/>
                </a:cubicBezTo>
                <a:cubicBezTo>
                  <a:pt x="3767789" y="320241"/>
                  <a:pt x="3777444" y="349486"/>
                  <a:pt x="3777444" y="383418"/>
                </a:cubicBezTo>
                <a:cubicBezTo>
                  <a:pt x="3777444" y="433201"/>
                  <a:pt x="3759808" y="471153"/>
                  <a:pt x="3724535" y="497272"/>
                </a:cubicBezTo>
                <a:cubicBezTo>
                  <a:pt x="3689263" y="523391"/>
                  <a:pt x="3639145" y="536451"/>
                  <a:pt x="3574182" y="536451"/>
                </a:cubicBezTo>
                <a:cubicBezTo>
                  <a:pt x="3514799" y="536451"/>
                  <a:pt x="3466133" y="526851"/>
                  <a:pt x="3428181" y="507653"/>
                </a:cubicBezTo>
                <a:lnTo>
                  <a:pt x="3428181" y="396813"/>
                </a:lnTo>
                <a:cubicBezTo>
                  <a:pt x="3469928" y="431415"/>
                  <a:pt x="3517367" y="448717"/>
                  <a:pt x="3570498" y="448717"/>
                </a:cubicBezTo>
                <a:cubicBezTo>
                  <a:pt x="3600636" y="448717"/>
                  <a:pt x="3623295" y="443526"/>
                  <a:pt x="3638476" y="433146"/>
                </a:cubicBezTo>
                <a:cubicBezTo>
                  <a:pt x="3653656" y="422765"/>
                  <a:pt x="3661246" y="409426"/>
                  <a:pt x="3661246" y="393129"/>
                </a:cubicBezTo>
                <a:cubicBezTo>
                  <a:pt x="3661246" y="379065"/>
                  <a:pt x="3655219" y="365782"/>
                  <a:pt x="3643164" y="353281"/>
                </a:cubicBezTo>
                <a:cubicBezTo>
                  <a:pt x="3631109" y="340779"/>
                  <a:pt x="3599297" y="323813"/>
                  <a:pt x="3547728" y="302381"/>
                </a:cubicBezTo>
                <a:cubicBezTo>
                  <a:pt x="3466691" y="268002"/>
                  <a:pt x="3426172" y="217996"/>
                  <a:pt x="3426172" y="152363"/>
                </a:cubicBezTo>
                <a:cubicBezTo>
                  <a:pt x="3426172" y="104142"/>
                  <a:pt x="3444534" y="66694"/>
                  <a:pt x="3481257" y="40016"/>
                </a:cubicBezTo>
                <a:cubicBezTo>
                  <a:pt x="3517981" y="13339"/>
                  <a:pt x="3566592" y="0"/>
                  <a:pt x="3627090" y="0"/>
                </a:cubicBezTo>
                <a:close/>
                <a:moveTo>
                  <a:pt x="706859" y="0"/>
                </a:moveTo>
                <a:cubicBezTo>
                  <a:pt x="780976" y="0"/>
                  <a:pt x="840637" y="24668"/>
                  <a:pt x="885844" y="74005"/>
                </a:cubicBezTo>
                <a:cubicBezTo>
                  <a:pt x="931050" y="123341"/>
                  <a:pt x="953653" y="186742"/>
                  <a:pt x="953653" y="264207"/>
                </a:cubicBezTo>
                <a:cubicBezTo>
                  <a:pt x="953653" y="345021"/>
                  <a:pt x="930157" y="410598"/>
                  <a:pt x="883165" y="460939"/>
                </a:cubicBezTo>
                <a:cubicBezTo>
                  <a:pt x="836172" y="511280"/>
                  <a:pt x="774613" y="536451"/>
                  <a:pt x="698488" y="536451"/>
                </a:cubicBezTo>
                <a:cubicBezTo>
                  <a:pt x="624148" y="536451"/>
                  <a:pt x="563761" y="512062"/>
                  <a:pt x="517327" y="463283"/>
                </a:cubicBezTo>
                <a:cubicBezTo>
                  <a:pt x="470892" y="414505"/>
                  <a:pt x="447675" y="351718"/>
                  <a:pt x="447675" y="274923"/>
                </a:cubicBezTo>
                <a:cubicBezTo>
                  <a:pt x="447675" y="193663"/>
                  <a:pt x="471394" y="127527"/>
                  <a:pt x="518833" y="76516"/>
                </a:cubicBezTo>
                <a:cubicBezTo>
                  <a:pt x="566272" y="25505"/>
                  <a:pt x="628948" y="0"/>
                  <a:pt x="706859" y="0"/>
                </a:cubicBezTo>
                <a:close/>
                <a:moveTo>
                  <a:pt x="275258" y="0"/>
                </a:moveTo>
                <a:cubicBezTo>
                  <a:pt x="325934" y="0"/>
                  <a:pt x="368350" y="6586"/>
                  <a:pt x="402506" y="19757"/>
                </a:cubicBezTo>
                <a:lnTo>
                  <a:pt x="402506" y="126578"/>
                </a:lnTo>
                <a:cubicBezTo>
                  <a:pt x="367457" y="106040"/>
                  <a:pt x="327720" y="95771"/>
                  <a:pt x="283294" y="95771"/>
                </a:cubicBezTo>
                <a:cubicBezTo>
                  <a:pt x="232618" y="95771"/>
                  <a:pt x="192100" y="111956"/>
                  <a:pt x="161739" y="144326"/>
                </a:cubicBezTo>
                <a:cubicBezTo>
                  <a:pt x="131378" y="176696"/>
                  <a:pt x="116198" y="219001"/>
                  <a:pt x="116198" y="271239"/>
                </a:cubicBezTo>
                <a:cubicBezTo>
                  <a:pt x="116198" y="322138"/>
                  <a:pt x="130597" y="363103"/>
                  <a:pt x="159395" y="394134"/>
                </a:cubicBezTo>
                <a:cubicBezTo>
                  <a:pt x="188193" y="425165"/>
                  <a:pt x="227149" y="440680"/>
                  <a:pt x="276262" y="440680"/>
                </a:cubicBezTo>
                <a:cubicBezTo>
                  <a:pt x="322473" y="440680"/>
                  <a:pt x="364554" y="429518"/>
                  <a:pt x="402506" y="407194"/>
                </a:cubicBezTo>
                <a:lnTo>
                  <a:pt x="402506" y="508657"/>
                </a:lnTo>
                <a:cubicBezTo>
                  <a:pt x="364778" y="527186"/>
                  <a:pt x="315553" y="536451"/>
                  <a:pt x="254831" y="536451"/>
                </a:cubicBezTo>
                <a:cubicBezTo>
                  <a:pt x="176696" y="536451"/>
                  <a:pt x="114691" y="513066"/>
                  <a:pt x="68814" y="466297"/>
                </a:cubicBezTo>
                <a:cubicBezTo>
                  <a:pt x="22938" y="419528"/>
                  <a:pt x="0" y="357187"/>
                  <a:pt x="0" y="279276"/>
                </a:cubicBezTo>
                <a:cubicBezTo>
                  <a:pt x="0" y="197346"/>
                  <a:pt x="25617" y="130318"/>
                  <a:pt x="76851" y="78190"/>
                </a:cubicBezTo>
                <a:cubicBezTo>
                  <a:pt x="128085" y="26063"/>
                  <a:pt x="194221" y="0"/>
                  <a:pt x="275258" y="0"/>
                </a:cubicBezTo>
                <a:close/>
              </a:path>
            </a:pathLst>
          </a:custGeom>
          <a:noFill/>
          <a:ln w="15875">
            <a:solidFill>
              <a:schemeClr val="accent1">
                <a:alpha val="70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p>
            <a:endParaRPr lang="zh-CN" altLang="en-US" sz="2800" b="1">
              <a:ln w="15875">
                <a:solidFill>
                  <a:schemeClr val="tx1">
                    <a:alpha val="25000"/>
                  </a:schemeClr>
                </a:solidFill>
              </a:ln>
              <a:noFill/>
              <a:latin typeface="+mn-ea"/>
            </a:endParaRPr>
          </a:p>
        </p:txBody>
      </p:sp>
      <p:sp>
        <p:nvSpPr>
          <p:cNvPr id="15" name="序号"/>
          <p:cNvSpPr txBox="1"/>
          <p:nvPr>
            <p:custDataLst>
              <p:tags r:id="rId3"/>
            </p:custDataLst>
          </p:nvPr>
        </p:nvSpPr>
        <p:spPr>
          <a:xfrm>
            <a:off x="756000" y="1907093"/>
            <a:ext cx="1382528" cy="828077"/>
          </a:xfrm>
          <a:prstGeom prst="rect">
            <a:avLst/>
          </a:prstGeom>
          <a:noFill/>
        </p:spPr>
        <p:txBody>
          <a:bodyPr wrap="none" lIns="90000" tIns="46800" rIns="90000" bIns="46800" rtlCol="0" anchor="b" anchorCtr="0">
            <a:noAutofit/>
          </a:bodyPr>
          <a:p>
            <a:pPr algn="r">
              <a:lnSpc>
                <a:spcPct val="100000"/>
              </a:lnSpc>
            </a:pPr>
            <a:r>
              <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rPr>
              <a:t>01</a:t>
            </a:r>
            <a:endPar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endParaRPr>
          </a:p>
        </p:txBody>
      </p:sp>
      <p:sp>
        <p:nvSpPr>
          <p:cNvPr id="16" name="项标题"/>
          <p:cNvSpPr txBox="1"/>
          <p:nvPr>
            <p:custDataLst>
              <p:tags r:id="rId4"/>
            </p:custDataLst>
          </p:nvPr>
        </p:nvSpPr>
        <p:spPr>
          <a:xfrm>
            <a:off x="2192503" y="1929321"/>
            <a:ext cx="4280797" cy="784873"/>
          </a:xfrm>
          <a:prstGeom prst="rect">
            <a:avLst/>
          </a:prstGeom>
          <a:noFill/>
        </p:spPr>
        <p:txBody>
          <a:bodyPr wrap="square" lIns="90000" tIns="46800" rIns="90000" bIns="46800" rtlCol="0" anchor="ctr">
            <a:noAutofit/>
          </a:bodyPr>
          <a:p>
            <a:pPr>
              <a:lnSpc>
                <a:spcPct val="100000"/>
              </a:lnSpc>
            </a:pPr>
            <a:r>
              <a:rPr lang="en-US" altLang="zh-CN" sz="2800" b="1" dirty="0">
                <a:latin typeface="微软雅黑" panose="020B0503020204020204" charset="-122"/>
                <a:ea typeface="微软雅黑" panose="020B0503020204020204" charset="-122"/>
                <a:sym typeface="+mn-ea"/>
              </a:rPr>
              <a:t>AI</a:t>
            </a:r>
            <a:r>
              <a:rPr lang="zh-CN" altLang="en-US" sz="2800" b="1" dirty="0">
                <a:latin typeface="微软雅黑" panose="020B0503020204020204" charset="-122"/>
                <a:ea typeface="微软雅黑" panose="020B0503020204020204" charset="-122"/>
                <a:sym typeface="+mn-ea"/>
              </a:rPr>
              <a:t>应用场景与发展历程</a:t>
            </a:r>
            <a:endParaRPr lang="zh-CN" altLang="en-US" sz="2800" b="1" spc="300" dirty="0">
              <a:solidFill>
                <a:schemeClr val="tx1"/>
              </a:solidFill>
              <a:latin typeface="方正黑体简体" panose="02000000000000000000" charset="-122"/>
              <a:ea typeface="方正黑体简体" panose="02000000000000000000" charset="-122"/>
              <a:sym typeface="方正黑体简体" panose="02000000000000000000" charset="-122"/>
            </a:endParaRPr>
          </a:p>
        </p:txBody>
      </p:sp>
      <p:sp>
        <p:nvSpPr>
          <p:cNvPr id="17" name="序号"/>
          <p:cNvSpPr txBox="1"/>
          <p:nvPr>
            <p:custDataLst>
              <p:tags r:id="rId5"/>
            </p:custDataLst>
          </p:nvPr>
        </p:nvSpPr>
        <p:spPr>
          <a:xfrm>
            <a:off x="756000" y="2813958"/>
            <a:ext cx="1382528" cy="828077"/>
          </a:xfrm>
          <a:prstGeom prst="rect">
            <a:avLst/>
          </a:prstGeom>
          <a:noFill/>
        </p:spPr>
        <p:txBody>
          <a:bodyPr wrap="none" lIns="90000" tIns="46800" rIns="90000" bIns="46800" rtlCol="0" anchor="b" anchorCtr="0">
            <a:noAutofit/>
          </a:bodyPr>
          <a:p>
            <a:pPr algn="r">
              <a:lnSpc>
                <a:spcPct val="100000"/>
              </a:lnSpc>
            </a:pPr>
            <a:r>
              <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rPr>
              <a:t>02</a:t>
            </a:r>
            <a:endPar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endParaRPr>
          </a:p>
        </p:txBody>
      </p:sp>
      <p:sp>
        <p:nvSpPr>
          <p:cNvPr id="18" name="项标题"/>
          <p:cNvSpPr txBox="1"/>
          <p:nvPr>
            <p:custDataLst>
              <p:tags r:id="rId6"/>
            </p:custDataLst>
          </p:nvPr>
        </p:nvSpPr>
        <p:spPr>
          <a:xfrm>
            <a:off x="2192655" y="2835910"/>
            <a:ext cx="4465955" cy="784860"/>
          </a:xfrm>
          <a:prstGeom prst="rect">
            <a:avLst/>
          </a:prstGeom>
          <a:noFill/>
        </p:spPr>
        <p:txBody>
          <a:bodyPr wrap="square" lIns="90000" tIns="46800" rIns="90000" bIns="46800" rtlCol="0" anchor="ctr">
            <a:noAutofit/>
          </a:bodyPr>
          <a:p>
            <a:pPr lvl="0" algn="l">
              <a:buClrTx/>
              <a:buSzTx/>
              <a:buFontTx/>
            </a:pPr>
            <a:r>
              <a:rPr lang="en-US" altLang="zh-CN" sz="2800" b="1" dirty="0">
                <a:latin typeface="微软雅黑" panose="020B0503020204020204" charset="-122"/>
                <a:ea typeface="微软雅黑" panose="020B0503020204020204" charset="-122"/>
                <a:sym typeface="+mn-ea"/>
              </a:rPr>
              <a:t>人工智能主要分支</a:t>
            </a:r>
            <a:endParaRPr lang="en-US" altLang="zh-CN" sz="2800" b="1" dirty="0">
              <a:latin typeface="微软雅黑" panose="020B0503020204020204" charset="-122"/>
              <a:ea typeface="微软雅黑" panose="020B0503020204020204" charset="-122"/>
              <a:sym typeface="+mn-ea"/>
            </a:endParaRPr>
          </a:p>
        </p:txBody>
      </p:sp>
      <p:sp>
        <p:nvSpPr>
          <p:cNvPr id="19" name="序号"/>
          <p:cNvSpPr txBox="1"/>
          <p:nvPr>
            <p:custDataLst>
              <p:tags r:id="rId7"/>
            </p:custDataLst>
          </p:nvPr>
        </p:nvSpPr>
        <p:spPr>
          <a:xfrm>
            <a:off x="756000" y="3720822"/>
            <a:ext cx="1382528" cy="828077"/>
          </a:xfrm>
          <a:prstGeom prst="rect">
            <a:avLst/>
          </a:prstGeom>
          <a:noFill/>
        </p:spPr>
        <p:txBody>
          <a:bodyPr wrap="none" lIns="90000" tIns="46800" rIns="90000" bIns="46800" rtlCol="0" anchor="b" anchorCtr="0">
            <a:noAutofit/>
          </a:bodyPr>
          <a:p>
            <a:pPr algn="r">
              <a:lnSpc>
                <a:spcPct val="100000"/>
              </a:lnSpc>
            </a:pPr>
            <a:r>
              <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rPr>
              <a:t>03</a:t>
            </a:r>
            <a:endPar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endParaRPr>
          </a:p>
        </p:txBody>
      </p:sp>
      <p:sp>
        <p:nvSpPr>
          <p:cNvPr id="20" name="项标题"/>
          <p:cNvSpPr txBox="1"/>
          <p:nvPr>
            <p:custDataLst>
              <p:tags r:id="rId8"/>
            </p:custDataLst>
          </p:nvPr>
        </p:nvSpPr>
        <p:spPr>
          <a:xfrm>
            <a:off x="2192503" y="3743049"/>
            <a:ext cx="4280797" cy="784873"/>
          </a:xfrm>
          <a:prstGeom prst="rect">
            <a:avLst/>
          </a:prstGeom>
          <a:noFill/>
        </p:spPr>
        <p:txBody>
          <a:bodyPr wrap="square" lIns="90000" tIns="46800" rIns="90000" bIns="46800" rtlCol="0" anchor="ctr">
            <a:noAutofit/>
          </a:bodyPr>
          <a:p>
            <a:pPr lvl="0" algn="l">
              <a:buClrTx/>
              <a:buSzTx/>
              <a:buFontTx/>
            </a:pPr>
            <a:r>
              <a:rPr lang="en-US" altLang="zh-CN" sz="2800" b="1" dirty="0">
                <a:latin typeface="微软雅黑" panose="020B0503020204020204" charset="-122"/>
                <a:ea typeface="微软雅黑" panose="020B0503020204020204" charset="-122"/>
                <a:sym typeface="+mn-ea"/>
              </a:rPr>
              <a:t>机器学习工作流程</a:t>
            </a:r>
            <a:endParaRPr lang="en-US" altLang="zh-CN" sz="2800" b="1" dirty="0">
              <a:latin typeface="微软雅黑" panose="020B0503020204020204" charset="-122"/>
              <a:ea typeface="微软雅黑" panose="020B0503020204020204" charset="-122"/>
              <a:sym typeface="+mn-ea"/>
            </a:endParaRPr>
          </a:p>
        </p:txBody>
      </p:sp>
      <p:sp>
        <p:nvSpPr>
          <p:cNvPr id="21" name="序号"/>
          <p:cNvSpPr txBox="1"/>
          <p:nvPr>
            <p:custDataLst>
              <p:tags r:id="rId9"/>
            </p:custDataLst>
          </p:nvPr>
        </p:nvSpPr>
        <p:spPr>
          <a:xfrm>
            <a:off x="756000" y="4627686"/>
            <a:ext cx="1382528" cy="828077"/>
          </a:xfrm>
          <a:prstGeom prst="rect">
            <a:avLst/>
          </a:prstGeom>
          <a:noFill/>
        </p:spPr>
        <p:txBody>
          <a:bodyPr wrap="none" lIns="90000" tIns="46800" rIns="90000" bIns="46800" rtlCol="0" anchor="b" anchorCtr="0">
            <a:noAutofit/>
          </a:bodyPr>
          <a:p>
            <a:pPr algn="r">
              <a:lnSpc>
                <a:spcPct val="100000"/>
              </a:lnSpc>
            </a:pPr>
            <a:r>
              <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rPr>
              <a:t>04</a:t>
            </a:r>
            <a:endParaRPr lang="en-US" sz="4400" b="1" dirty="0">
              <a:solidFill>
                <a:schemeClr val="accent1">
                  <a:lumMod val="60000"/>
                  <a:lumOff val="40000"/>
                  <a:alpha val="80000"/>
                </a:schemeClr>
              </a:solidFill>
              <a:latin typeface="方正黑体简体" panose="02000000000000000000" charset="-122"/>
              <a:ea typeface="方正黑体简体" panose="02000000000000000000" charset="-122"/>
              <a:sym typeface="方正黑体简体" panose="02000000000000000000" charset="-122"/>
            </a:endParaRPr>
          </a:p>
        </p:txBody>
      </p:sp>
      <p:sp>
        <p:nvSpPr>
          <p:cNvPr id="22" name="项标题"/>
          <p:cNvSpPr txBox="1"/>
          <p:nvPr>
            <p:custDataLst>
              <p:tags r:id="rId10"/>
            </p:custDataLst>
          </p:nvPr>
        </p:nvSpPr>
        <p:spPr>
          <a:xfrm>
            <a:off x="2192503" y="4649913"/>
            <a:ext cx="4280797" cy="784873"/>
          </a:xfrm>
          <a:prstGeom prst="rect">
            <a:avLst/>
          </a:prstGeom>
          <a:noFill/>
        </p:spPr>
        <p:txBody>
          <a:bodyPr wrap="square" lIns="90000" tIns="46800" rIns="90000" bIns="46800" rtlCol="0" anchor="ctr">
            <a:noAutofit/>
          </a:bodyPr>
          <a:p>
            <a:pPr lvl="0" algn="l">
              <a:buClrTx/>
              <a:buSzTx/>
              <a:buFontTx/>
            </a:pPr>
            <a:r>
              <a:rPr lang="en-US" altLang="zh-CN" sz="2800" b="1" dirty="0">
                <a:latin typeface="微软雅黑" panose="020B0503020204020204" charset="-122"/>
                <a:ea typeface="微软雅黑" panose="020B0503020204020204" charset="-122"/>
                <a:sym typeface="+mn-ea"/>
              </a:rPr>
              <a:t>机器学习算法分类</a:t>
            </a:r>
            <a:endParaRPr lang="en-US" altLang="zh-CN" sz="2800" b="1" dirty="0">
              <a:latin typeface="微软雅黑" panose="020B0503020204020204" charset="-122"/>
              <a:ea typeface="微软雅黑" panose="020B0503020204020204" charset="-122"/>
              <a:sym typeface="+mn-ea"/>
            </a:endParaRPr>
          </a:p>
        </p:txBody>
      </p:sp>
      <p:pic>
        <p:nvPicPr>
          <p:cNvPr id="25" name="图片 24" descr="AI-光环人工智能Logo-左右-红黑-透明底色"/>
          <p:cNvPicPr>
            <a:picLocks noChangeAspect="1"/>
          </p:cNvPicPr>
          <p:nvPr/>
        </p:nvPicPr>
        <p:blipFill>
          <a:blip r:embed="rId11"/>
          <a:stretch>
            <a:fillRect/>
          </a:stretch>
        </p:blipFill>
        <p:spPr>
          <a:xfrm>
            <a:off x="9219565" y="58420"/>
            <a:ext cx="2823210" cy="654050"/>
          </a:xfrm>
          <a:prstGeom prst="rect">
            <a:avLst/>
          </a:prstGeom>
        </p:spPr>
      </p:pic>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7"/>
          <p:cNvPicPr>
            <a:picLocks noChangeAspect="1"/>
          </p:cNvPicPr>
          <p:nvPr/>
        </p:nvPicPr>
        <p:blipFill>
          <a:blip r:embed="rId1"/>
          <a:stretch>
            <a:fillRect/>
          </a:stretch>
        </p:blipFill>
        <p:spPr>
          <a:xfrm>
            <a:off x="3892973" y="1648460"/>
            <a:ext cx="8142393" cy="4542367"/>
          </a:xfrm>
          <a:prstGeom prst="rect">
            <a:avLst/>
          </a:prstGeom>
          <a:noFill/>
          <a:ln w="9525">
            <a:noFill/>
          </a:ln>
        </p:spPr>
      </p:pic>
      <p:sp>
        <p:nvSpPr>
          <p:cNvPr id="100" name="文本框 99"/>
          <p:cNvSpPr txBox="1"/>
          <p:nvPr/>
        </p:nvSpPr>
        <p:spPr>
          <a:xfrm>
            <a:off x="362373" y="2208953"/>
            <a:ext cx="3699087" cy="3547110"/>
          </a:xfrm>
          <a:prstGeom prst="rect">
            <a:avLst/>
          </a:prstGeom>
          <a:noFill/>
          <a:ln w="9525">
            <a:noFill/>
          </a:ln>
        </p:spPr>
        <p:txBody>
          <a:bodyPr wrap="square">
            <a:spAutoFit/>
          </a:bodyPr>
          <a:p>
            <a:pPr indent="0" fontAlgn="auto">
              <a:lnSpc>
                <a:spcPct val="150000"/>
              </a:lnSpc>
            </a:pPr>
            <a:r>
              <a:rPr lang="zh-CN" sz="2135" b="0">
                <a:ea typeface="宋体" panose="02010600030101010101" pitchFamily="2" charset="-122"/>
              </a:rPr>
              <a:t>与</a:t>
            </a:r>
            <a:r>
              <a:rPr lang="en-US" sz="2135" b="0">
                <a:latin typeface="Times New Roman" panose="02020603050405020304" pitchFamily="18" charset="0"/>
                <a:ea typeface="宋体" panose="02010600030101010101" pitchFamily="2" charset="-122"/>
              </a:rPr>
              <a:t>CPU</a:t>
            </a:r>
            <a:r>
              <a:rPr lang="zh-CN" sz="2135" b="0">
                <a:ea typeface="宋体" panose="02010600030101010101" pitchFamily="2" charset="-122"/>
              </a:rPr>
              <a:t>擅长逻辑控制，串行的运算对比，通用类型数据运算不同，</a:t>
            </a:r>
            <a:r>
              <a:rPr lang="en-US" sz="2135" b="1">
                <a:solidFill>
                  <a:srgbClr val="C00000"/>
                </a:solidFill>
                <a:latin typeface="Times New Roman" panose="02020603050405020304" pitchFamily="18" charset="0"/>
                <a:ea typeface="宋体" panose="02010600030101010101" pitchFamily="2" charset="-122"/>
              </a:rPr>
              <a:t>GPU</a:t>
            </a:r>
            <a:r>
              <a:rPr lang="zh-CN" sz="2135" b="1">
                <a:solidFill>
                  <a:srgbClr val="C00000"/>
                </a:solidFill>
                <a:ea typeface="宋体" panose="02010600030101010101" pitchFamily="2" charset="-122"/>
              </a:rPr>
              <a:t>擅长的是大规模并发计算</a:t>
            </a:r>
            <a:r>
              <a:rPr lang="zh-CN" sz="2135" b="0">
                <a:ea typeface="宋体" panose="02010600030101010101" pitchFamily="2" charset="-122"/>
              </a:rPr>
              <a:t>，这也正是密码破解等所需要的。所以</a:t>
            </a:r>
            <a:r>
              <a:rPr lang="en-US" sz="2135" b="0">
                <a:latin typeface="Times New Roman" panose="02020603050405020304" pitchFamily="18" charset="0"/>
                <a:ea typeface="宋体" panose="02010600030101010101" pitchFamily="2" charset="-122"/>
              </a:rPr>
              <a:t>GPU</a:t>
            </a:r>
            <a:r>
              <a:rPr lang="zh-CN" sz="2135" b="0">
                <a:ea typeface="宋体" panose="02010600030101010101" pitchFamily="2" charset="-122"/>
              </a:rPr>
              <a:t>除了图像处理，也越来越多的参与到计算当中来。</a:t>
            </a:r>
            <a:endParaRPr lang="zh-CN" altLang="en-US" sz="2135" b="0">
              <a:ea typeface="宋体" panose="02010600030101010101" pitchFamily="2" charset="-122"/>
            </a:endParaRPr>
          </a:p>
        </p:txBody>
      </p:sp>
      <p:sp>
        <p:nvSpPr>
          <p:cNvPr id="5" name="文本框 4"/>
          <p:cNvSpPr txBox="1"/>
          <p:nvPr/>
        </p:nvSpPr>
        <p:spPr>
          <a:xfrm>
            <a:off x="594360" y="1055793"/>
            <a:ext cx="3364653" cy="423545"/>
          </a:xfrm>
          <a:prstGeom prst="rect">
            <a:avLst/>
          </a:prstGeom>
          <a:noFill/>
        </p:spPr>
        <p:txBody>
          <a:bodyPr wrap="square" rtlCol="0">
            <a:spAutoFit/>
          </a:bodyPr>
          <a:p>
            <a:pPr algn="l" defTabSz="685800">
              <a:lnSpc>
                <a:spcPct val="90000"/>
              </a:lnSpc>
              <a:spcBef>
                <a:spcPts val="750"/>
              </a:spcBef>
              <a:buNone/>
            </a:pP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GPU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与</a:t>
            </a:r>
            <a:r>
              <a:rPr lang="en-US" altLang="zh-CN" sz="2400" dirty="0" err="1">
                <a:solidFill>
                  <a:srgbClr val="C00000"/>
                </a:solidFill>
                <a:latin typeface="微软雅黑" panose="020B0503020204020204" charset="-122"/>
                <a:ea typeface="微软雅黑" panose="020B0503020204020204" charset="-122"/>
                <a:cs typeface="微软雅黑" panose="020B0503020204020204" charset="-122"/>
              </a:rPr>
              <a:t>CPU</a:t>
            </a:r>
            <a:r>
              <a:rPr lang="zh-CN" altLang="en-US" sz="2400" dirty="0" err="1">
                <a:solidFill>
                  <a:srgbClr val="C00000"/>
                </a:solidFill>
                <a:latin typeface="微软雅黑" panose="020B0503020204020204" charset="-122"/>
                <a:ea typeface="微软雅黑" panose="020B0503020204020204" charset="-122"/>
                <a:cs typeface="微软雅黑" panose="020B0503020204020204" charset="-122"/>
              </a:rPr>
              <a:t>对比</a:t>
            </a:r>
            <a:endParaRPr lang="zh-CN" altLang="en-US" sz="2400" dirty="0" err="1">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1.3 CPU</a:t>
            </a:r>
            <a:r>
              <a:rPr lang="zh-CN" altLang="en-US" spc="0" dirty="0">
                <a:solidFill>
                  <a:schemeClr val="accent1"/>
                </a:solidFill>
                <a:latin typeface="Arial" panose="020B0604020202020204" pitchFamily="34" charset="0"/>
                <a:ea typeface="方正黑体简体" panose="02000000000000000000" charset="-122"/>
                <a:sym typeface="+mn-ea"/>
              </a:rPr>
              <a:t>与</a:t>
            </a:r>
            <a:r>
              <a:rPr lang="en-US" altLang="zh-CN" spc="0" dirty="0">
                <a:solidFill>
                  <a:schemeClr val="accent1"/>
                </a:solidFill>
                <a:latin typeface="Arial" panose="020B0604020202020204" pitchFamily="34" charset="0"/>
                <a:ea typeface="方正黑体简体" panose="02000000000000000000" charset="-122"/>
                <a:sym typeface="+mn-ea"/>
              </a:rPr>
              <a:t>GPU</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AlphaGo%20Efficiency.width-1500_lNrnvzH"/>
          <p:cNvPicPr>
            <a:picLocks noChangeAspect="1"/>
          </p:cNvPicPr>
          <p:nvPr/>
        </p:nvPicPr>
        <p:blipFill>
          <a:blip r:embed="rId1"/>
          <a:stretch>
            <a:fillRect/>
          </a:stretch>
        </p:blipFill>
        <p:spPr>
          <a:xfrm>
            <a:off x="1060027" y="1263227"/>
            <a:ext cx="9273540" cy="4710853"/>
          </a:xfrm>
          <a:prstGeom prst="rect">
            <a:avLst/>
          </a:prstGeom>
        </p:spPr>
      </p:pic>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1.3 CPU</a:t>
            </a:r>
            <a:r>
              <a:rPr lang="zh-CN" altLang="en-US" spc="0" dirty="0">
                <a:solidFill>
                  <a:schemeClr val="accent1"/>
                </a:solidFill>
                <a:latin typeface="Arial" panose="020B0604020202020204" pitchFamily="34" charset="0"/>
                <a:ea typeface="方正黑体简体" panose="02000000000000000000" charset="-122"/>
                <a:sym typeface="+mn-ea"/>
              </a:rPr>
              <a:t>与</a:t>
            </a:r>
            <a:r>
              <a:rPr lang="en-US" altLang="zh-CN" spc="0" dirty="0">
                <a:solidFill>
                  <a:schemeClr val="accent1"/>
                </a:solidFill>
                <a:latin typeface="Arial" panose="020B0604020202020204" pitchFamily="34" charset="0"/>
                <a:ea typeface="方正黑体简体" panose="02000000000000000000" charset="-122"/>
                <a:sym typeface="+mn-ea"/>
              </a:rPr>
              <a:t>GPU</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TrainingTime-Graph-171019-r01"/>
          <p:cNvPicPr>
            <a:picLocks noChangeAspect="1"/>
          </p:cNvPicPr>
          <p:nvPr/>
        </p:nvPicPr>
        <p:blipFill>
          <a:blip r:embed="rId1"/>
          <a:stretch>
            <a:fillRect/>
          </a:stretch>
        </p:blipFill>
        <p:spPr>
          <a:xfrm>
            <a:off x="900853" y="1335193"/>
            <a:ext cx="9673167" cy="5300133"/>
          </a:xfrm>
          <a:prstGeom prst="rect">
            <a:avLst/>
          </a:prstGeom>
        </p:spPr>
      </p:pic>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1.3 CPU</a:t>
            </a:r>
            <a:r>
              <a:rPr lang="zh-CN" altLang="en-US" spc="0" dirty="0">
                <a:solidFill>
                  <a:schemeClr val="accent1"/>
                </a:solidFill>
                <a:latin typeface="Arial" panose="020B0604020202020204" pitchFamily="34" charset="0"/>
                <a:ea typeface="方正黑体简体" panose="02000000000000000000" charset="-122"/>
                <a:sym typeface="+mn-ea"/>
              </a:rPr>
              <a:t>与</a:t>
            </a:r>
            <a:r>
              <a:rPr lang="en-US" altLang="zh-CN" spc="0" dirty="0">
                <a:solidFill>
                  <a:schemeClr val="accent1"/>
                </a:solidFill>
                <a:latin typeface="Arial" panose="020B0604020202020204" pitchFamily="34" charset="0"/>
                <a:ea typeface="方正黑体简体" panose="02000000000000000000" charset="-122"/>
                <a:sym typeface="+mn-ea"/>
              </a:rPr>
              <a:t>GPU</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8"/>
          <p:cNvPicPr>
            <a:picLocks noChangeAspect="1"/>
          </p:cNvPicPr>
          <p:nvPr/>
        </p:nvPicPr>
        <p:blipFill>
          <a:blip r:embed="rId1"/>
          <a:stretch>
            <a:fillRect/>
          </a:stretch>
        </p:blipFill>
        <p:spPr>
          <a:xfrm>
            <a:off x="838200" y="1220893"/>
            <a:ext cx="2519680" cy="640080"/>
          </a:xfrm>
          <a:prstGeom prst="rect">
            <a:avLst/>
          </a:prstGeom>
          <a:noFill/>
          <a:ln w="9525">
            <a:noFill/>
          </a:ln>
        </p:spPr>
      </p:pic>
      <p:sp>
        <p:nvSpPr>
          <p:cNvPr id="100" name="文本框 99"/>
          <p:cNvSpPr txBox="1"/>
          <p:nvPr/>
        </p:nvSpPr>
        <p:spPr>
          <a:xfrm>
            <a:off x="838200" y="5960533"/>
            <a:ext cx="9751907" cy="521970"/>
          </a:xfrm>
          <a:prstGeom prst="rect">
            <a:avLst/>
          </a:prstGeom>
          <a:noFill/>
          <a:ln w="9525">
            <a:noFill/>
          </a:ln>
        </p:spPr>
        <p:txBody>
          <a:bodyPr wrap="square">
            <a:spAutoFit/>
          </a:bodyPr>
          <a:p>
            <a:pPr indent="0"/>
            <a:r>
              <a:rPr lang="en-US" sz="1400" b="0" u="sng">
                <a:solidFill>
                  <a:srgbClr val="0000FF"/>
                </a:solidFill>
                <a:latin typeface="宋体" panose="02010600030101010101" pitchFamily="2" charset="-122"/>
                <a:ea typeface="宋体" panose="02010600030101010101" pitchFamily="2" charset="-122"/>
                <a:hlinkClick r:id="rId2"/>
              </a:rPr>
              <a:t>https://cloud.google.com/tpu/?hl=zh-cn</a:t>
            </a:r>
            <a:endParaRPr lang="en-US" sz="1400" b="0" u="sng">
              <a:solidFill>
                <a:srgbClr val="0000FF"/>
              </a:solidFill>
              <a:latin typeface="宋体" panose="02010600030101010101" pitchFamily="2" charset="-122"/>
              <a:ea typeface="宋体" panose="02010600030101010101" pitchFamily="2" charset="-122"/>
            </a:endParaRPr>
          </a:p>
          <a:p>
            <a:pPr indent="0"/>
            <a:r>
              <a:rPr lang="en-US" sz="1400" b="0" u="sng">
                <a:solidFill>
                  <a:srgbClr val="0000FF"/>
                </a:solidFill>
                <a:latin typeface="宋体" panose="02010600030101010101" pitchFamily="2" charset="-122"/>
                <a:ea typeface="宋体" panose="02010600030101010101" pitchFamily="2" charset="-122"/>
                <a:hlinkClick r:id="rId3"/>
              </a:rPr>
              <a:t>https://buzzorange.com/techorange/2017/09/27/what-intel-google-nvidia-microsoft-do-for-ai-chips/</a:t>
            </a:r>
            <a:endParaRPr lang="zh-CN" altLang="en-US" sz="2400"/>
          </a:p>
        </p:txBody>
      </p:sp>
      <p:pic>
        <p:nvPicPr>
          <p:cNvPr id="4" name="图片 3"/>
          <p:cNvPicPr>
            <a:picLocks noChangeAspect="1"/>
          </p:cNvPicPr>
          <p:nvPr/>
        </p:nvPicPr>
        <p:blipFill>
          <a:blip r:embed="rId4"/>
          <a:stretch>
            <a:fillRect/>
          </a:stretch>
        </p:blipFill>
        <p:spPr>
          <a:xfrm>
            <a:off x="874607" y="2026920"/>
            <a:ext cx="10261600" cy="3586480"/>
          </a:xfrm>
          <a:prstGeom prst="rect">
            <a:avLst/>
          </a:prstGeom>
        </p:spPr>
      </p:pic>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1.3 CPU</a:t>
            </a:r>
            <a:r>
              <a:rPr lang="zh-CN" altLang="en-US" spc="0" dirty="0">
                <a:solidFill>
                  <a:schemeClr val="accent1"/>
                </a:solidFill>
                <a:latin typeface="Arial" panose="020B0604020202020204" pitchFamily="34" charset="0"/>
                <a:ea typeface="方正黑体简体" panose="02000000000000000000" charset="-122"/>
                <a:sym typeface="+mn-ea"/>
              </a:rPr>
              <a:t>与</a:t>
            </a:r>
            <a:r>
              <a:rPr lang="en-US" altLang="zh-CN" spc="0" dirty="0">
                <a:solidFill>
                  <a:schemeClr val="accent1"/>
                </a:solidFill>
                <a:latin typeface="Arial" panose="020B0604020202020204" pitchFamily="34" charset="0"/>
                <a:ea typeface="方正黑体简体" panose="02000000000000000000" charset="-122"/>
                <a:sym typeface="+mn-ea"/>
              </a:rPr>
              <a:t>GPU</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232487" y="1132840"/>
            <a:ext cx="7882467" cy="4041140"/>
          </a:xfrm>
          <a:prstGeom prst="rect">
            <a:avLst/>
          </a:prstGeom>
          <a:noFill/>
          <a:ln w="9525">
            <a:noFill/>
          </a:ln>
        </p:spPr>
        <p:txBody>
          <a:bodyPr wrap="square">
            <a:spAutoFit/>
          </a:bodyPr>
          <a:p>
            <a:pPr indent="0" fontAlgn="auto">
              <a:lnSpc>
                <a:spcPct val="150000"/>
              </a:lnSpc>
            </a:pPr>
            <a:r>
              <a:rPr lang="zh-CN" sz="2135" b="1">
                <a:latin typeface="微软雅黑" panose="020B0503020204020204" charset="-122"/>
                <a:ea typeface="微软雅黑" panose="020B0503020204020204" charset="-122"/>
                <a:cs typeface="微软雅黑" panose="020B0503020204020204" charset="-122"/>
              </a:rPr>
              <a:t>什么类型的程序适合在</a:t>
            </a:r>
            <a:r>
              <a:rPr lang="en-US" sz="2135" b="1">
                <a:latin typeface="微软雅黑" panose="020B0503020204020204" charset="-122"/>
                <a:ea typeface="微软雅黑" panose="020B0503020204020204" charset="-122"/>
                <a:cs typeface="微软雅黑" panose="020B0503020204020204" charset="-122"/>
              </a:rPr>
              <a:t>GPU</a:t>
            </a:r>
            <a:r>
              <a:rPr lang="zh-CN" sz="2135" b="1">
                <a:latin typeface="微软雅黑" panose="020B0503020204020204" charset="-122"/>
                <a:ea typeface="微软雅黑" panose="020B0503020204020204" charset="-122"/>
                <a:cs typeface="微软雅黑" panose="020B0503020204020204" charset="-122"/>
              </a:rPr>
              <a:t>上运行？</a:t>
            </a:r>
            <a:r>
              <a:rPr lang="zh-CN" sz="2135" b="0">
                <a:latin typeface="微软雅黑" panose="020B0503020204020204" charset="-122"/>
                <a:ea typeface="微软雅黑" panose="020B0503020204020204" charset="-122"/>
                <a:cs typeface="微软雅黑" panose="020B0503020204020204" charset="-122"/>
              </a:rPr>
              <a:t>　　</a:t>
            </a:r>
            <a:endParaRPr lang="zh-CN" sz="2135" b="0">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sz="2135" b="0">
                <a:latin typeface="微软雅黑" panose="020B0503020204020204" charset="-122"/>
                <a:ea typeface="微软雅黑" panose="020B0503020204020204" charset="-122"/>
                <a:cs typeface="微软雅黑" panose="020B0503020204020204" charset="-122"/>
              </a:rPr>
              <a:t>（</a:t>
            </a:r>
            <a:r>
              <a:rPr lang="en-US" sz="2135" b="0">
                <a:latin typeface="微软雅黑" panose="020B0503020204020204" charset="-122"/>
                <a:ea typeface="微软雅黑" panose="020B0503020204020204" charset="-122"/>
                <a:cs typeface="微软雅黑" panose="020B0503020204020204" charset="-122"/>
              </a:rPr>
              <a:t>1</a:t>
            </a:r>
            <a:r>
              <a:rPr lang="zh-CN" sz="2135" b="0">
                <a:latin typeface="微软雅黑" panose="020B0503020204020204" charset="-122"/>
                <a:ea typeface="微软雅黑" panose="020B0503020204020204" charset="-122"/>
                <a:cs typeface="微软雅黑" panose="020B0503020204020204" charset="-122"/>
              </a:rPr>
              <a:t>）</a:t>
            </a:r>
            <a:r>
              <a:rPr lang="zh-CN" sz="2135" b="1">
                <a:solidFill>
                  <a:srgbClr val="C00000"/>
                </a:solidFill>
                <a:latin typeface="微软雅黑" panose="020B0503020204020204" charset="-122"/>
                <a:ea typeface="微软雅黑" panose="020B0503020204020204" charset="-122"/>
                <a:cs typeface="微软雅黑" panose="020B0503020204020204" charset="-122"/>
              </a:rPr>
              <a:t>计算密集型的程序</a:t>
            </a:r>
            <a:r>
              <a:rPr lang="zh-CN" sz="2135" b="0">
                <a:latin typeface="微软雅黑" panose="020B0503020204020204" charset="-122"/>
                <a:ea typeface="微软雅黑" panose="020B0503020204020204" charset="-122"/>
                <a:cs typeface="微软雅黑" panose="020B0503020204020204" charset="-122"/>
              </a:rPr>
              <a:t>。所谓计算密集型</a:t>
            </a:r>
            <a:r>
              <a:rPr lang="en-US" sz="2135" b="0">
                <a:latin typeface="微软雅黑" panose="020B0503020204020204" charset="-122"/>
                <a:ea typeface="微软雅黑" panose="020B0503020204020204" charset="-122"/>
                <a:cs typeface="微软雅黑" panose="020B0503020204020204" charset="-122"/>
              </a:rPr>
              <a:t>(Compute-intensive)</a:t>
            </a:r>
            <a:r>
              <a:rPr lang="zh-CN" sz="2135" b="0">
                <a:latin typeface="微软雅黑" panose="020B0503020204020204" charset="-122"/>
                <a:ea typeface="微软雅黑" panose="020B0503020204020204" charset="-122"/>
                <a:cs typeface="微软雅黑" panose="020B0503020204020204" charset="-122"/>
              </a:rPr>
              <a:t>的程序，就是其大部分运行时间花在了寄存器运算上，寄存器的速度和处理器的速度相当，从寄存器读写数据几乎没有延时。可以做一下对比，读内存的延迟大概是几百个时钟周期；读硬盘的速度就不说了，即便是</a:t>
            </a:r>
            <a:r>
              <a:rPr lang="en-US" sz="2135" b="0">
                <a:latin typeface="微软雅黑" panose="020B0503020204020204" charset="-122"/>
                <a:ea typeface="微软雅黑" panose="020B0503020204020204" charset="-122"/>
                <a:cs typeface="微软雅黑" panose="020B0503020204020204" charset="-122"/>
              </a:rPr>
              <a:t>SSD, </a:t>
            </a:r>
            <a:r>
              <a:rPr lang="zh-CN" sz="2135" b="0">
                <a:latin typeface="微软雅黑" panose="020B0503020204020204" charset="-122"/>
                <a:ea typeface="微软雅黑" panose="020B0503020204020204" charset="-122"/>
                <a:cs typeface="微软雅黑" panose="020B0503020204020204" charset="-122"/>
              </a:rPr>
              <a:t>也实在是太慢了。　　</a:t>
            </a:r>
            <a:endParaRPr lang="zh-CN" sz="2135" b="0">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sz="2135" b="0">
                <a:latin typeface="微软雅黑" panose="020B0503020204020204" charset="-122"/>
                <a:ea typeface="微软雅黑" panose="020B0503020204020204" charset="-122"/>
                <a:cs typeface="微软雅黑" panose="020B0503020204020204" charset="-122"/>
              </a:rPr>
              <a:t>（</a:t>
            </a:r>
            <a:r>
              <a:rPr lang="en-US" sz="2135" b="0">
                <a:latin typeface="微软雅黑" panose="020B0503020204020204" charset="-122"/>
                <a:ea typeface="微软雅黑" panose="020B0503020204020204" charset="-122"/>
                <a:cs typeface="微软雅黑" panose="020B0503020204020204" charset="-122"/>
              </a:rPr>
              <a:t>2</a:t>
            </a:r>
            <a:r>
              <a:rPr lang="zh-CN" sz="2135" b="0">
                <a:latin typeface="微软雅黑" panose="020B0503020204020204" charset="-122"/>
                <a:ea typeface="微软雅黑" panose="020B0503020204020204" charset="-122"/>
                <a:cs typeface="微软雅黑" panose="020B0503020204020204" charset="-122"/>
              </a:rPr>
              <a:t>）</a:t>
            </a:r>
            <a:r>
              <a:rPr lang="zh-CN" sz="2135" b="1">
                <a:solidFill>
                  <a:srgbClr val="C00000"/>
                </a:solidFill>
                <a:latin typeface="微软雅黑" panose="020B0503020204020204" charset="-122"/>
                <a:ea typeface="微软雅黑" panose="020B0503020204020204" charset="-122"/>
                <a:cs typeface="微软雅黑" panose="020B0503020204020204" charset="-122"/>
              </a:rPr>
              <a:t>易于并行的程序</a:t>
            </a:r>
            <a:r>
              <a:rPr lang="zh-CN" sz="2135" b="0">
                <a:latin typeface="微软雅黑" panose="020B0503020204020204" charset="-122"/>
                <a:ea typeface="微软雅黑" panose="020B0503020204020204" charset="-122"/>
                <a:cs typeface="微软雅黑" panose="020B0503020204020204" charset="-122"/>
              </a:rPr>
              <a:t>。他有成百上千个核，每一个核在同一时间最好能做同样的事情。</a:t>
            </a:r>
            <a:endParaRPr lang="zh-CN" altLang="en-US" sz="2135">
              <a:latin typeface="微软雅黑" panose="020B0503020204020204" charset="-122"/>
              <a:ea typeface="微软雅黑" panose="020B0503020204020204" charset="-122"/>
              <a:cs typeface="微软雅黑" panose="020B0503020204020204" charset="-122"/>
            </a:endParaRPr>
          </a:p>
        </p:txBody>
      </p:sp>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1.3 CPU</a:t>
            </a:r>
            <a:r>
              <a:rPr lang="zh-CN" altLang="en-US" spc="0" dirty="0">
                <a:solidFill>
                  <a:schemeClr val="accent1"/>
                </a:solidFill>
                <a:latin typeface="Arial" panose="020B0604020202020204" pitchFamily="34" charset="0"/>
                <a:ea typeface="方正黑体简体" panose="02000000000000000000" charset="-122"/>
                <a:sym typeface="+mn-ea"/>
              </a:rPr>
              <a:t>与</a:t>
            </a:r>
            <a:r>
              <a:rPr lang="en-US" altLang="zh-CN" spc="0" dirty="0">
                <a:solidFill>
                  <a:schemeClr val="accent1"/>
                </a:solidFill>
                <a:latin typeface="Arial" panose="020B0604020202020204" pitchFamily="34" charset="0"/>
                <a:ea typeface="方正黑体简体" panose="02000000000000000000" charset="-122"/>
                <a:sym typeface="+mn-ea"/>
              </a:rPr>
              <a:t>GPU</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270029" y="649596"/>
            <a:ext cx="2720340" cy="1814830"/>
          </a:xfrm>
          <a:prstGeom prst="rect">
            <a:avLst/>
          </a:prstGeom>
        </p:spPr>
        <p:txBody>
          <a:bodyPr wrap="none">
            <a:spAutoFit/>
          </a:bodyPr>
          <a:lstStyle/>
          <a:p>
            <a:pPr indent="0" algn="l" defTabSz="685800">
              <a:buFont typeface="Wingdings" panose="05000000000000000000" pitchFamily="2" charset="2"/>
              <a:buNone/>
            </a:pPr>
            <a:endParaRPr lang="zh-CN" altLang="en-US" sz="1865" b="1" dirty="0">
              <a:solidFill>
                <a:schemeClr val="tx1"/>
              </a:solidFill>
              <a:latin typeface="微软雅黑" panose="020B0503020204020204" charset="-122"/>
              <a:ea typeface="微软雅黑" panose="020B0503020204020204" charset="-122"/>
              <a:sym typeface="+mn-ea"/>
            </a:endParaRPr>
          </a:p>
          <a:p>
            <a:pPr marL="400050" indent="-400050" algn="l" defTabSz="685800">
              <a:buFont typeface="Wingdings" panose="05000000000000000000" pitchFamily="2" charset="2"/>
              <a:buChar char="u"/>
            </a:pPr>
            <a:r>
              <a:rPr lang="zh-CN" altLang="en-US" sz="1865" b="1" dirty="0">
                <a:solidFill>
                  <a:schemeClr val="tx1"/>
                </a:solidFill>
                <a:latin typeface="微软雅黑" panose="020B0503020204020204" charset="-122"/>
                <a:ea typeface="微软雅黑" panose="020B0503020204020204" charset="-122"/>
                <a:sym typeface="+mn-ea"/>
              </a:rPr>
              <a:t>应用场景与发展历程</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marL="400050" indent="-400050" algn="l" defTabSz="685800">
              <a:buFont typeface="Wingdings" panose="05000000000000000000" pitchFamily="2" charset="2"/>
              <a:buChar char="u"/>
            </a:pP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indent="0" algn="l" defTabSz="685800">
              <a:buFont typeface="Wingdings" panose="05000000000000000000" pitchFamily="2" charset="2"/>
              <a:buNone/>
            </a:pP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marL="400050" indent="-400050" algn="l" defTabSz="685800">
              <a:buFont typeface="Wingdings" panose="05000000000000000000" pitchFamily="2" charset="2"/>
              <a:buChar char="u"/>
            </a:pPr>
            <a:r>
              <a:rPr lang="zh-CN" altLang="en-US" sz="1865" b="1" dirty="0">
                <a:solidFill>
                  <a:srgbClr val="C00000"/>
                </a:solidFill>
                <a:latin typeface="微软雅黑" panose="020B0503020204020204" charset="-122"/>
                <a:ea typeface="微软雅黑" panose="020B0503020204020204" charset="-122"/>
                <a:sym typeface="+mn-ea"/>
              </a:rPr>
              <a:t>人工智能主要分支</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indent="0" algn="l" defTabSz="685800">
              <a:buFont typeface="Wingdings" panose="05000000000000000000" pitchFamily="2" charset="2"/>
              <a:buNone/>
            </a:pPr>
            <a:endParaRPr lang="en-US" altLang="zh-CN" sz="1865" b="1" dirty="0">
              <a:solidFill>
                <a:schemeClr val="tx1">
                  <a:lumMod val="75000"/>
                  <a:lumOff val="25000"/>
                </a:schemeClr>
              </a:solidFill>
              <a:latin typeface="微软雅黑" panose="020B0503020204020204" charset="-122"/>
              <a:ea typeface="微软雅黑" panose="020B0503020204020204" charset="-122"/>
            </a:endParaRPr>
          </a:p>
        </p:txBody>
      </p:sp>
      <p:grpSp>
        <p:nvGrpSpPr>
          <p:cNvPr id="2" name="组合 1"/>
          <p:cNvGrpSpPr/>
          <p:nvPr/>
        </p:nvGrpSpPr>
        <p:grpSpPr>
          <a:xfrm>
            <a:off x="5270029" y="2804160"/>
            <a:ext cx="2482776" cy="2380827"/>
            <a:chOff x="4586" y="3406"/>
            <a:chExt cx="2932" cy="2812"/>
          </a:xfrm>
        </p:grpSpPr>
        <p:sp>
          <p:nvSpPr>
            <p:cNvPr id="15" name="矩形 14"/>
            <p:cNvSpPr/>
            <p:nvPr/>
          </p:nvSpPr>
          <p:spPr>
            <a:xfrm>
              <a:off x="4586" y="3406"/>
              <a:ext cx="2932" cy="447"/>
            </a:xfrm>
            <a:prstGeom prst="rect">
              <a:avLst/>
            </a:prstGeom>
          </p:spPr>
          <p:txBody>
            <a:bodyPr wrap="none">
              <a:spAutoFit/>
            </a:bodyPr>
            <a:lstStyle/>
            <a:p>
              <a:pPr marL="400050" indent="-400050" defTabSz="685800">
                <a:buFont typeface="Wingdings" panose="05000000000000000000" pitchFamily="2" charset="2"/>
                <a:buChar char="u"/>
              </a:pPr>
              <a:r>
                <a:rPr lang="zh-CN" altLang="en-US" sz="1865" b="1" dirty="0">
                  <a:solidFill>
                    <a:schemeClr val="tx1">
                      <a:lumMod val="75000"/>
                      <a:lumOff val="25000"/>
                    </a:schemeClr>
                  </a:solidFill>
                  <a:latin typeface="微软雅黑" panose="020B0503020204020204" charset="-122"/>
                  <a:ea typeface="微软雅黑" panose="020B0503020204020204" charset="-122"/>
                  <a:sym typeface="+mn-ea"/>
                </a:rPr>
                <a:t>机器学习工作流程</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16" name="矩形 15"/>
            <p:cNvSpPr/>
            <p:nvPr/>
          </p:nvSpPr>
          <p:spPr>
            <a:xfrm>
              <a:off x="4586" y="4582"/>
              <a:ext cx="2932" cy="447"/>
            </a:xfrm>
            <a:prstGeom prst="rect">
              <a:avLst/>
            </a:prstGeom>
          </p:spPr>
          <p:txBody>
            <a:bodyPr wrap="none">
              <a:spAutoFit/>
            </a:bodyPr>
            <a:lstStyle/>
            <a:p>
              <a:pPr marL="400050" indent="-400050" defTabSz="685800">
                <a:buFont typeface="Wingdings" panose="05000000000000000000" pitchFamily="2" charset="2"/>
                <a:buChar char="u"/>
              </a:pPr>
              <a:r>
                <a:rPr lang="zh-CN" altLang="en-US" sz="1865" b="1" dirty="0">
                  <a:solidFill>
                    <a:schemeClr val="tx1">
                      <a:lumMod val="75000"/>
                      <a:lumOff val="25000"/>
                    </a:schemeClr>
                  </a:solidFill>
                  <a:latin typeface="微软雅黑" panose="020B0503020204020204" charset="-122"/>
                  <a:ea typeface="微软雅黑" panose="020B0503020204020204" charset="-122"/>
                  <a:sym typeface="+mn-ea"/>
                </a:rPr>
                <a:t>机器学习算法分类</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17" name="矩形 16"/>
            <p:cNvSpPr/>
            <p:nvPr/>
          </p:nvSpPr>
          <p:spPr>
            <a:xfrm>
              <a:off x="4657" y="5771"/>
              <a:ext cx="1810" cy="447"/>
            </a:xfrm>
            <a:prstGeom prst="rect">
              <a:avLst/>
            </a:prstGeom>
          </p:spPr>
          <p:txBody>
            <a:bodyPr wrap="none">
              <a:spAutoFit/>
            </a:bodyPr>
            <a:lstStyle/>
            <a:p>
              <a:pPr marL="400050" indent="-400050" defTabSz="685800">
                <a:buFont typeface="Wingdings" panose="05000000000000000000" pitchFamily="2" charset="2"/>
                <a:buChar char="u"/>
              </a:pPr>
              <a:r>
                <a:rPr lang="zh-CN" altLang="en-US" sz="1865" b="1" dirty="0">
                  <a:solidFill>
                    <a:schemeClr val="tx1">
                      <a:lumMod val="75000"/>
                      <a:lumOff val="25000"/>
                    </a:schemeClr>
                  </a:solidFill>
                  <a:latin typeface="微软雅黑" panose="020B0503020204020204" charset="-122"/>
                  <a:ea typeface="微软雅黑" panose="020B0503020204020204" charset="-122"/>
                  <a:sym typeface="+mn-ea"/>
                </a:rPr>
                <a:t>模型评估</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1025" t="2320" r="1025" b="3573"/>
          <a:stretch>
            <a:fillRect/>
          </a:stretch>
        </p:blipFill>
        <p:spPr>
          <a:xfrm>
            <a:off x="778933" y="1201420"/>
            <a:ext cx="10382673" cy="5499100"/>
          </a:xfrm>
          <a:prstGeom prst="rect">
            <a:avLst/>
          </a:prstGeom>
        </p:spPr>
      </p:pic>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 </a:t>
            </a:r>
            <a:r>
              <a:rPr lang="zh-CN" altLang="en-US" spc="0" dirty="0">
                <a:solidFill>
                  <a:schemeClr val="accent1"/>
                </a:solidFill>
                <a:latin typeface="Arial" panose="020B0604020202020204" pitchFamily="34" charset="0"/>
                <a:ea typeface="方正黑体简体" panose="02000000000000000000" charset="-122"/>
                <a:sym typeface="+mn-ea"/>
              </a:rPr>
              <a:t>人工智能主要分支</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377" name="图片 3"/>
          <p:cNvPicPr>
            <a:picLocks noChangeAspect="1"/>
          </p:cNvPicPr>
          <p:nvPr/>
        </p:nvPicPr>
        <p:blipFill>
          <a:blip r:embed="rId1"/>
          <a:srcRect b="5248"/>
          <a:stretch>
            <a:fillRect/>
          </a:stretch>
        </p:blipFill>
        <p:spPr>
          <a:xfrm>
            <a:off x="704427" y="1894840"/>
            <a:ext cx="10650220" cy="4861560"/>
          </a:xfrm>
          <a:prstGeom prst="rect">
            <a:avLst/>
          </a:prstGeom>
          <a:noFill/>
          <a:ln w="9525">
            <a:noFill/>
          </a:ln>
        </p:spPr>
      </p:pic>
      <p:sp>
        <p:nvSpPr>
          <p:cNvPr id="3" name="文本框 2"/>
          <p:cNvSpPr txBox="1"/>
          <p:nvPr/>
        </p:nvSpPr>
        <p:spPr>
          <a:xfrm>
            <a:off x="1547707" y="1570567"/>
            <a:ext cx="8963660" cy="829945"/>
          </a:xfrm>
          <a:prstGeom prst="rect">
            <a:avLst/>
          </a:prstGeom>
          <a:noFill/>
        </p:spPr>
        <p:txBody>
          <a:bodyPr wrap="square" rtlCol="0" anchor="t">
            <a:spAutoFit/>
          </a:bodyPr>
          <a:p>
            <a:r>
              <a:rPr lang="zh-CN" altLang="en-US" sz="2400" b="1">
                <a:solidFill>
                  <a:srgbClr val="C00000"/>
                </a:solidFill>
              </a:rPr>
              <a:t>机器学习</a:t>
            </a:r>
            <a:r>
              <a:rPr lang="zh-CN" altLang="en-US" sz="2400"/>
              <a:t>是从数据中自动分析获得模型，并利用模型对未知数据进行预测</a:t>
            </a:r>
            <a:endParaRPr lang="zh-CN" altLang="en-US" sz="2400"/>
          </a:p>
        </p:txBody>
      </p:sp>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2.1 </a:t>
            </a:r>
            <a:r>
              <a:rPr lang="zh-CN" altLang="en-US" spc="0" dirty="0">
                <a:solidFill>
                  <a:schemeClr val="accent1"/>
                </a:solidFill>
                <a:latin typeface="Arial" panose="020B0604020202020204" pitchFamily="34" charset="0"/>
                <a:ea typeface="方正黑体简体" panose="02000000000000000000" charset="-122"/>
                <a:sym typeface="+mn-ea"/>
              </a:rPr>
              <a:t>机器学习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14960" y="1394460"/>
            <a:ext cx="5208693" cy="4608407"/>
          </a:xfrm>
          <a:prstGeom prst="rect">
            <a:avLst/>
          </a:prstGeom>
        </p:spPr>
      </p:pic>
      <p:pic>
        <p:nvPicPr>
          <p:cNvPr id="4" name="图片 3"/>
          <p:cNvPicPr>
            <a:picLocks noChangeAspect="1"/>
          </p:cNvPicPr>
          <p:nvPr/>
        </p:nvPicPr>
        <p:blipFill>
          <a:blip r:embed="rId2"/>
          <a:srcRect t="1316"/>
          <a:stretch>
            <a:fillRect/>
          </a:stretch>
        </p:blipFill>
        <p:spPr>
          <a:xfrm>
            <a:off x="5853853" y="1249680"/>
            <a:ext cx="5014807" cy="4897120"/>
          </a:xfrm>
          <a:prstGeom prst="rect">
            <a:avLst/>
          </a:prstGeom>
        </p:spPr>
      </p:pic>
      <p:sp>
        <p:nvSpPr>
          <p:cNvPr id="5" name="文本框 4"/>
          <p:cNvSpPr txBox="1"/>
          <p:nvPr/>
        </p:nvSpPr>
        <p:spPr>
          <a:xfrm>
            <a:off x="7404947" y="6230620"/>
            <a:ext cx="3386667" cy="460375"/>
          </a:xfrm>
          <a:prstGeom prst="rect">
            <a:avLst/>
          </a:prstGeom>
          <a:noFill/>
        </p:spPr>
        <p:txBody>
          <a:bodyPr wrap="square" rtlCol="0" anchor="t">
            <a:spAutoFit/>
          </a:bodyPr>
          <a:p>
            <a:r>
              <a:rPr lang="zh-CN" altLang="en-US" sz="2400" b="1">
                <a:solidFill>
                  <a:srgbClr val="C00000"/>
                </a:solidFill>
              </a:rPr>
              <a:t>机器学习</a:t>
            </a:r>
            <a:r>
              <a:rPr lang="zh-CN" altLang="en-US" sz="2400"/>
              <a:t>解决方法</a:t>
            </a:r>
            <a:endParaRPr lang="zh-CN" altLang="en-US" sz="2400"/>
          </a:p>
        </p:txBody>
      </p:sp>
      <p:sp>
        <p:nvSpPr>
          <p:cNvPr id="6" name="文本框 5"/>
          <p:cNvSpPr txBox="1"/>
          <p:nvPr/>
        </p:nvSpPr>
        <p:spPr>
          <a:xfrm>
            <a:off x="1708573" y="6230620"/>
            <a:ext cx="3386667" cy="460375"/>
          </a:xfrm>
          <a:prstGeom prst="rect">
            <a:avLst/>
          </a:prstGeom>
          <a:noFill/>
        </p:spPr>
        <p:txBody>
          <a:bodyPr wrap="square" rtlCol="0" anchor="t">
            <a:spAutoFit/>
          </a:bodyPr>
          <a:p>
            <a:r>
              <a:rPr lang="zh-CN" altLang="en-US" sz="2400" b="1">
                <a:solidFill>
                  <a:srgbClr val="C00000"/>
                </a:solidFill>
              </a:rPr>
              <a:t>传统编程</a:t>
            </a:r>
            <a:r>
              <a:rPr lang="zh-CN" altLang="en-US" sz="2400"/>
              <a:t>方法</a:t>
            </a:r>
            <a:endParaRPr lang="zh-CN" altLang="en-US" sz="2400"/>
          </a:p>
        </p:txBody>
      </p:sp>
      <p:sp>
        <p:nvSpPr>
          <p:cNvPr id="8" name="标题 7"/>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2.1 </a:t>
            </a:r>
            <a:r>
              <a:rPr lang="zh-CN" altLang="en-US" spc="0" dirty="0">
                <a:solidFill>
                  <a:schemeClr val="accent1"/>
                </a:solidFill>
                <a:latin typeface="Arial" panose="020B0604020202020204" pitchFamily="34" charset="0"/>
                <a:ea typeface="方正黑体简体" panose="02000000000000000000" charset="-122"/>
                <a:sym typeface="+mn-ea"/>
              </a:rPr>
              <a:t>机器学习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76555" y="1136015"/>
            <a:ext cx="5041900" cy="5169535"/>
          </a:xfrm>
          <a:prstGeom prst="rect">
            <a:avLst/>
          </a:prstGeom>
          <a:noFill/>
          <a:ln w="9525">
            <a:noFill/>
          </a:ln>
        </p:spPr>
        <p:txBody>
          <a:bodyPr wrap="square" rtlCol="0" anchor="t">
            <a:sp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如果垃圾邮件发送者注意到所有包含</a:t>
            </a:r>
            <a:r>
              <a:rPr lang="zh-CN" altLang="en-US" sz="2000">
                <a:latin typeface="微软雅黑" panose="020B0503020204020204" charset="-122"/>
                <a:ea typeface="微软雅黑" panose="020B0503020204020204" charset="-122"/>
                <a:sym typeface="+mn-ea"/>
              </a:rPr>
              <a:t>“4U”</a:t>
            </a:r>
            <a:r>
              <a:rPr lang="zh-CN" altLang="en-US" sz="2000">
                <a:latin typeface="微软雅黑" panose="020B0503020204020204" charset="-122"/>
                <a:ea typeface="微软雅黑" panose="020B0503020204020204" charset="-122"/>
                <a:sym typeface="+mn-ea"/>
              </a:rPr>
              <a:t>字眼的电子邮件都被阻止，他们很可能会开始写成</a:t>
            </a:r>
            <a:r>
              <a:rPr lang="zh-CN" altLang="en-US" sz="2000">
                <a:latin typeface="微软雅黑" panose="020B0503020204020204" charset="-122"/>
                <a:ea typeface="微软雅黑" panose="020B0503020204020204" charset="-122"/>
                <a:sym typeface="+mn-ea"/>
              </a:rPr>
              <a:t>“For U”</a:t>
            </a:r>
            <a:r>
              <a:rPr lang="zh-CN" altLang="en-US"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使用</a:t>
            </a:r>
            <a:r>
              <a:rPr lang="zh-CN" altLang="en-US" sz="2000">
                <a:latin typeface="微软雅黑" panose="020B0503020204020204" charset="-122"/>
                <a:ea typeface="微软雅黑" panose="020B0503020204020204" charset="-122"/>
                <a:sym typeface="+mn-ea"/>
              </a:rPr>
              <a:t>传统编程技术的垃圾邮件过滤器需要人为更新标记“For U”的邮件</a:t>
            </a:r>
            <a:r>
              <a:rPr lang="zh-CN" altLang="en-US" sz="2000">
                <a:latin typeface="微软雅黑" panose="020B0503020204020204" charset="-122"/>
                <a:ea typeface="微软雅黑" panose="020B0503020204020204" charset="-122"/>
                <a:sym typeface="+mn-ea"/>
              </a:rPr>
              <a:t>。而如果垃圾邮件发送者持续围绕着你的过滤器来变更策略，那你将需要永无止境地续写新的过滤规则。</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相比之下，基于</a:t>
            </a:r>
            <a:r>
              <a:rPr lang="zh-CN" altLang="en-US" sz="2000">
                <a:latin typeface="微软雅黑" panose="020B0503020204020204" charset="-122"/>
                <a:ea typeface="微软雅黑" panose="020B0503020204020204" charset="-122"/>
                <a:sym typeface="+mn-ea"/>
              </a:rPr>
              <a:t>机器学习技术</a:t>
            </a:r>
            <a:r>
              <a:rPr lang="zh-CN" altLang="en-US" sz="2000">
                <a:latin typeface="微软雅黑" panose="020B0503020204020204" charset="-122"/>
                <a:ea typeface="微软雅黑" panose="020B0503020204020204" charset="-122"/>
                <a:sym typeface="+mn-ea"/>
              </a:rPr>
              <a:t>的垃圾邮件过滤器可以</a:t>
            </a:r>
            <a:r>
              <a:rPr lang="zh-CN" altLang="en-US" sz="2000">
                <a:latin typeface="微软雅黑" panose="020B0503020204020204" charset="-122"/>
                <a:ea typeface="微软雅黑" panose="020B0503020204020204" charset="-122"/>
                <a:sym typeface="+mn-ea"/>
              </a:rPr>
              <a:t>自动</a:t>
            </a:r>
            <a:r>
              <a:rPr lang="zh-CN" altLang="en-US" sz="2000">
                <a:latin typeface="微软雅黑" panose="020B0503020204020204" charset="-122"/>
                <a:ea typeface="微软雅黑" panose="020B0503020204020204" charset="-122"/>
                <a:sym typeface="+mn-ea"/>
              </a:rPr>
              <a:t>注意到“For U”开始在用户标记的垃圾邮件中出现得异常频繁，</a:t>
            </a:r>
            <a:r>
              <a:rPr lang="zh-CN" altLang="en-US" sz="2000">
                <a:latin typeface="微软雅黑" panose="020B0503020204020204" charset="-122"/>
                <a:ea typeface="微软雅黑" panose="020B0503020204020204" charset="-122"/>
                <a:sym typeface="+mn-ea"/>
              </a:rPr>
              <a:t>人为干预很少，就会开始自动标记它们。</a:t>
            </a:r>
            <a:endParaRPr lang="zh-CN" altLang="en-US" sz="200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rcRect l="9242" t="5247" r="10855" b="12494"/>
          <a:stretch>
            <a:fillRect/>
          </a:stretch>
        </p:blipFill>
        <p:spPr>
          <a:xfrm>
            <a:off x="5626947" y="1732280"/>
            <a:ext cx="6424507" cy="4699000"/>
          </a:xfrm>
          <a:prstGeom prst="rect">
            <a:avLst/>
          </a:prstGeom>
        </p:spPr>
      </p:pic>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2.1 </a:t>
            </a:r>
            <a:r>
              <a:rPr lang="zh-CN" altLang="en-US" spc="0" dirty="0">
                <a:solidFill>
                  <a:schemeClr val="accent1"/>
                </a:solidFill>
                <a:latin typeface="Arial" panose="020B0604020202020204" pitchFamily="34" charset="0"/>
                <a:ea typeface="方正黑体简体" panose="02000000000000000000" charset="-122"/>
                <a:sym typeface="+mn-ea"/>
              </a:rPr>
              <a:t>机器学习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txBox="1">
            <a:spLocks noGrp="1"/>
          </p:cNvSpPr>
          <p:nvPr>
            <p:ph type="title"/>
          </p:nvPr>
        </p:nvSpPr>
        <p:spPr>
          <a:xfrm>
            <a:off x="608400" y="237560"/>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 </a:t>
            </a:r>
            <a:r>
              <a:rPr lang="en-US" altLang="zh-CN" spc="0" dirty="0">
                <a:solidFill>
                  <a:schemeClr val="accent1"/>
                </a:solidFill>
                <a:latin typeface="Arial" panose="020B0604020202020204" pitchFamily="34" charset="0"/>
                <a:ea typeface="方正黑体简体" panose="02000000000000000000" charset="-122"/>
                <a:sym typeface="+mn-ea"/>
              </a:rPr>
              <a:t>课题导入</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grpSp>
        <p:nvGrpSpPr>
          <p:cNvPr id="33808" name="组合 3"/>
          <p:cNvGrpSpPr/>
          <p:nvPr/>
        </p:nvGrpSpPr>
        <p:grpSpPr>
          <a:xfrm>
            <a:off x="602653" y="3535595"/>
            <a:ext cx="9800691" cy="3239931"/>
            <a:chOff x="-649" y="6118"/>
            <a:chExt cx="14395" cy="4136"/>
          </a:xfrm>
        </p:grpSpPr>
        <p:sp>
          <p:nvSpPr>
            <p:cNvPr id="33812" name="TextBox 9"/>
            <p:cNvSpPr txBox="1"/>
            <p:nvPr/>
          </p:nvSpPr>
          <p:spPr>
            <a:xfrm>
              <a:off x="5832" y="6118"/>
              <a:ext cx="6416" cy="468"/>
            </a:xfrm>
            <a:prstGeom prst="rect">
              <a:avLst/>
            </a:prstGeom>
            <a:noFill/>
            <a:ln w="9525">
              <a:noFill/>
            </a:ln>
          </p:spPr>
          <p:txBody>
            <a:bodyPr wrap="square" lIns="121906" tIns="60953" rIns="121906" bIns="60953" anchor="t">
              <a:spAutoFit/>
            </a:bodyPr>
            <a:p>
              <a:pPr eaLnBrk="0">
                <a:buFont typeface="Monotype Sorts" pitchFamily="-84" charset="2"/>
                <a:buNone/>
              </a:pPr>
              <a:r>
                <a:rPr lang="en-US" altLang="en-US" sz="1600" b="1" i="1">
                  <a:latin typeface="Helvetica" charset="0"/>
                  <a:ea typeface="微软雅黑" panose="020B0503020204020204" charset="-122"/>
                  <a:sym typeface="+mn-ea"/>
                </a:rPr>
                <a:t>Social Networking</a:t>
              </a:r>
              <a:endParaRPr lang="en-US" altLang="en-US" sz="1600" b="1">
                <a:solidFill>
                  <a:schemeClr val="tx1"/>
                </a:solidFill>
                <a:latin typeface="Palatino Linotype" panose="02040502050505030304" pitchFamily="18" charset="0"/>
                <a:ea typeface="微软雅黑" panose="020B0503020204020204" charset="-122"/>
              </a:endParaRPr>
            </a:p>
          </p:txBody>
        </p:sp>
        <p:sp>
          <p:nvSpPr>
            <p:cNvPr id="33813" name="TextBox 10"/>
            <p:cNvSpPr txBox="1"/>
            <p:nvPr/>
          </p:nvSpPr>
          <p:spPr>
            <a:xfrm>
              <a:off x="-649" y="9689"/>
              <a:ext cx="6039" cy="468"/>
            </a:xfrm>
            <a:prstGeom prst="rect">
              <a:avLst/>
            </a:prstGeom>
            <a:noFill/>
            <a:ln w="9525">
              <a:noFill/>
            </a:ln>
          </p:spPr>
          <p:txBody>
            <a:bodyPr wrap="square" lIns="121906" tIns="60953" rIns="121906" bIns="60953" anchor="t">
              <a:spAutoFit/>
            </a:bodyPr>
            <a:p>
              <a:pPr eaLnBrk="0">
                <a:buFont typeface="Monotype Sorts" pitchFamily="-84" charset="2"/>
                <a:buNone/>
              </a:pPr>
              <a:r>
                <a:rPr lang="en-US" altLang="en-US" sz="1600" b="1">
                  <a:solidFill>
                    <a:schemeClr val="tx1"/>
                  </a:solidFill>
                  <a:latin typeface="Palatino Linotype" panose="02040502050505030304" pitchFamily="18" charset="0"/>
                  <a:ea typeface="微软雅黑" panose="020B0503020204020204" charset="-122"/>
                </a:rPr>
                <a:t>                             Bruegel</a:t>
              </a:r>
              <a:endParaRPr lang="en-US" altLang="en-US" sz="1600" b="1">
                <a:solidFill>
                  <a:schemeClr val="tx1"/>
                </a:solidFill>
                <a:latin typeface="Palatino Linotype" panose="02040502050505030304" pitchFamily="18" charset="0"/>
                <a:ea typeface="微软雅黑" panose="020B0503020204020204" charset="-122"/>
              </a:endParaRPr>
            </a:p>
          </p:txBody>
        </p:sp>
        <p:sp>
          <p:nvSpPr>
            <p:cNvPr id="33816" name="TextBox 14"/>
            <p:cNvSpPr txBox="1"/>
            <p:nvPr/>
          </p:nvSpPr>
          <p:spPr>
            <a:xfrm>
              <a:off x="5831" y="9786"/>
              <a:ext cx="7915" cy="468"/>
            </a:xfrm>
            <a:prstGeom prst="rect">
              <a:avLst/>
            </a:prstGeom>
            <a:noFill/>
            <a:ln w="9525">
              <a:noFill/>
            </a:ln>
          </p:spPr>
          <p:txBody>
            <a:bodyPr wrap="square" lIns="121906" tIns="60953" rIns="121906" bIns="60953" anchor="t">
              <a:spAutoFit/>
            </a:bodyPr>
            <a:p>
              <a:pPr eaLnBrk="0">
                <a:buFont typeface="Monotype Sorts" pitchFamily="-84" charset="2"/>
                <a:buNone/>
              </a:pPr>
              <a:r>
                <a:rPr lang="en-US" altLang="en-US" sz="1600" b="1">
                  <a:solidFill>
                    <a:schemeClr val="tx1"/>
                  </a:solidFill>
                  <a:latin typeface="Palatino Linotype" panose="02040502050505030304" pitchFamily="18" charset="0"/>
                  <a:ea typeface="微软雅黑" panose="020B0503020204020204" charset="-122"/>
                </a:rPr>
                <a:t>                            Dead Sea Scrolls</a:t>
              </a:r>
              <a:r>
                <a:rPr lang="en-US" altLang="en-US" sz="1600" b="1">
                  <a:solidFill>
                    <a:schemeClr val="bg1"/>
                  </a:solidFill>
                  <a:latin typeface="Palatino Linotype" panose="02040502050505030304" pitchFamily="18" charset="0"/>
                  <a:ea typeface="微软雅黑" panose="020B0503020204020204" charset="-122"/>
                </a:rPr>
                <a:t>production</a:t>
              </a:r>
              <a:endParaRPr lang="en-US" altLang="en-US" sz="1600" b="1">
                <a:solidFill>
                  <a:schemeClr val="bg1"/>
                </a:solidFill>
                <a:latin typeface="Palatino Linotype" panose="02040502050505030304" pitchFamily="18" charset="0"/>
                <a:ea typeface="微软雅黑" panose="020B0503020204020204" charset="-122"/>
              </a:endParaRPr>
            </a:p>
          </p:txBody>
        </p:sp>
      </p:grpSp>
      <p:grpSp>
        <p:nvGrpSpPr>
          <p:cNvPr id="8" name="组合 7"/>
          <p:cNvGrpSpPr/>
          <p:nvPr/>
        </p:nvGrpSpPr>
        <p:grpSpPr>
          <a:xfrm>
            <a:off x="542713" y="1055793"/>
            <a:ext cx="9144000" cy="5377180"/>
            <a:chOff x="1911" y="1060"/>
            <a:chExt cx="10800" cy="6351"/>
          </a:xfrm>
        </p:grpSpPr>
        <p:pic>
          <p:nvPicPr>
            <p:cNvPr id="3" name="图片 2"/>
            <p:cNvPicPr>
              <a:picLocks noChangeAspect="1"/>
            </p:cNvPicPr>
            <p:nvPr/>
          </p:nvPicPr>
          <p:blipFill>
            <a:blip r:embed="rId1"/>
            <a:stretch>
              <a:fillRect/>
            </a:stretch>
          </p:blipFill>
          <p:spPr>
            <a:xfrm>
              <a:off x="7193" y="4484"/>
              <a:ext cx="5518" cy="2899"/>
            </a:xfrm>
            <a:prstGeom prst="rect">
              <a:avLst/>
            </a:prstGeom>
          </p:spPr>
        </p:pic>
        <p:pic>
          <p:nvPicPr>
            <p:cNvPr id="5" name="图片 4"/>
            <p:cNvPicPr>
              <a:picLocks noChangeAspect="1"/>
            </p:cNvPicPr>
            <p:nvPr/>
          </p:nvPicPr>
          <p:blipFill>
            <a:blip r:embed="rId2"/>
            <a:stretch>
              <a:fillRect/>
            </a:stretch>
          </p:blipFill>
          <p:spPr>
            <a:xfrm>
              <a:off x="1985" y="4477"/>
              <a:ext cx="4853" cy="2934"/>
            </a:xfrm>
            <a:prstGeom prst="rect">
              <a:avLst/>
            </a:prstGeom>
          </p:spPr>
        </p:pic>
        <p:pic>
          <p:nvPicPr>
            <p:cNvPr id="6" name="图片 5"/>
            <p:cNvPicPr>
              <a:picLocks noChangeAspect="1"/>
            </p:cNvPicPr>
            <p:nvPr/>
          </p:nvPicPr>
          <p:blipFill>
            <a:blip r:embed="rId3"/>
            <a:srcRect l="19590" t="7781" r="4082" b="9639"/>
            <a:stretch>
              <a:fillRect/>
            </a:stretch>
          </p:blipFill>
          <p:spPr>
            <a:xfrm>
              <a:off x="1911" y="1060"/>
              <a:ext cx="4810" cy="2929"/>
            </a:xfrm>
            <a:prstGeom prst="rect">
              <a:avLst/>
            </a:prstGeom>
          </p:spPr>
        </p:pic>
        <p:sp>
          <p:nvSpPr>
            <p:cNvPr id="7" name="文本框 6"/>
            <p:cNvSpPr txBox="1"/>
            <p:nvPr/>
          </p:nvSpPr>
          <p:spPr>
            <a:xfrm>
              <a:off x="2452" y="4020"/>
              <a:ext cx="4000" cy="398"/>
            </a:xfrm>
            <a:prstGeom prst="rect">
              <a:avLst/>
            </a:prstGeom>
            <a:noFill/>
          </p:spPr>
          <p:txBody>
            <a:bodyPr wrap="square" rtlCol="0" anchor="t">
              <a:spAutoFit/>
            </a:bodyPr>
            <a:p>
              <a:r>
                <a:rPr lang="en-US" altLang="en-US" sz="1600" b="1">
                  <a:latin typeface="Palatino Linotype" panose="02040502050505030304" pitchFamily="18" charset="0"/>
                  <a:ea typeface="微软雅黑" panose="020B0503020204020204" charset="-122"/>
                </a:rPr>
                <a:t>Barack Obama's Political Election</a:t>
              </a:r>
              <a:endParaRPr lang="en-US" altLang="en-US" sz="1600" b="1">
                <a:latin typeface="Palatino Linotype" panose="02040502050505030304" pitchFamily="18" charset="0"/>
                <a:ea typeface="微软雅黑" panose="020B0503020204020204" charset="-122"/>
              </a:endParaRPr>
            </a:p>
          </p:txBody>
        </p:sp>
      </p:grpSp>
      <p:pic>
        <p:nvPicPr>
          <p:cNvPr id="33804" name="Picture 20"/>
          <p:cNvPicPr>
            <a:picLocks noChangeAspect="1"/>
          </p:cNvPicPr>
          <p:nvPr/>
        </p:nvPicPr>
        <p:blipFill>
          <a:blip r:embed="rId4"/>
          <a:stretch>
            <a:fillRect/>
          </a:stretch>
        </p:blipFill>
        <p:spPr>
          <a:xfrm>
            <a:off x="4892040" y="1413933"/>
            <a:ext cx="4282440" cy="2069253"/>
          </a:xfrm>
          <a:prstGeom prst="rect">
            <a:avLst/>
          </a:prstGeom>
          <a:noFill/>
          <a:ln w="9525">
            <a:noFill/>
          </a:ln>
        </p:spPr>
      </p:pic>
      <p:pic>
        <p:nvPicPr>
          <p:cNvPr id="33805" name="Picture 18" descr="http://images.ezgif.com/tmp/gif_232x188_6af960.gif"/>
          <p:cNvPicPr>
            <a:picLocks noChangeAspect="1"/>
          </p:cNvPicPr>
          <p:nvPr/>
        </p:nvPicPr>
        <p:blipFill>
          <a:blip r:embed="rId5"/>
          <a:stretch>
            <a:fillRect/>
          </a:stretch>
        </p:blipFill>
        <p:spPr>
          <a:xfrm>
            <a:off x="9478433" y="1414780"/>
            <a:ext cx="2612813" cy="2068407"/>
          </a:xfrm>
          <a:prstGeom prst="rect">
            <a:avLst/>
          </a:prstGeom>
          <a:noFill/>
          <a:ln w="9525" cap="flat" cmpd="sng">
            <a:solidFill>
              <a:schemeClr val="tx1"/>
            </a:solidFill>
            <a:prstDash val="solid"/>
            <a:miter/>
            <a:headEnd type="none" w="med" len="med"/>
            <a:tailEnd type="none" w="med" len="med"/>
          </a:ln>
        </p:spPr>
      </p:pic>
      <p:pic>
        <p:nvPicPr>
          <p:cNvPr id="10" name="图片 9"/>
          <p:cNvPicPr>
            <a:picLocks noChangeAspect="1"/>
          </p:cNvPicPr>
          <p:nvPr/>
        </p:nvPicPr>
        <p:blipFill>
          <a:blip r:embed="rId6"/>
          <a:stretch>
            <a:fillRect/>
          </a:stretch>
        </p:blipFill>
        <p:spPr>
          <a:xfrm>
            <a:off x="9770533" y="3643207"/>
            <a:ext cx="2230967" cy="280077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33705" y="1305560"/>
            <a:ext cx="4617720" cy="4246245"/>
          </a:xfrm>
          <a:prstGeom prst="rect">
            <a:avLst/>
          </a:prstGeom>
          <a:noFill/>
          <a:ln w="9525">
            <a:noFill/>
          </a:ln>
        </p:spPr>
        <p:txBody>
          <a:bodyPr wrap="square" rtlCol="0" anchor="t">
            <a:sp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机器学习还可以帮助人类学习</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一旦垃圾邮件过滤器经过了足够多的训练，人们可以很轻松地检视它，查看它认为的可以作为垃圾邮件最佳预判因子的单词及单词组合的列表。有时候，这可能会揭示出一些人类未曾意识到的关联性或是新趋势，从而帮助我们更好地理解问题。</a:t>
            </a:r>
            <a:endParaRPr lang="zh-CN" altLang="en-US" sz="200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5051213" y="1115060"/>
            <a:ext cx="5694680" cy="5609167"/>
          </a:xfrm>
          <a:prstGeom prst="rect">
            <a:avLst/>
          </a:prstGeom>
        </p:spPr>
      </p:pic>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2.1 </a:t>
            </a:r>
            <a:r>
              <a:rPr lang="zh-CN" altLang="en-US" spc="0" dirty="0">
                <a:solidFill>
                  <a:schemeClr val="accent1"/>
                </a:solidFill>
                <a:latin typeface="Arial" panose="020B0604020202020204" pitchFamily="34" charset="0"/>
                <a:ea typeface="方正黑体简体" panose="02000000000000000000" charset="-122"/>
                <a:sym typeface="+mn-ea"/>
              </a:rPr>
              <a:t>机器学习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447800" y="1055793"/>
            <a:ext cx="9298093" cy="5682827"/>
          </a:xfrm>
          <a:prstGeom prst="rect">
            <a:avLst/>
          </a:prstGeom>
        </p:spPr>
      </p:pic>
      <p:sp>
        <p:nvSpPr>
          <p:cNvPr id="6" name="标题 5"/>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2.1 </a:t>
            </a:r>
            <a:r>
              <a:rPr lang="zh-CN" altLang="en-US" spc="0" dirty="0">
                <a:solidFill>
                  <a:schemeClr val="accent1"/>
                </a:solidFill>
                <a:latin typeface="Arial" panose="020B0604020202020204" pitchFamily="34" charset="0"/>
                <a:ea typeface="方正黑体简体" panose="02000000000000000000" charset="-122"/>
                <a:sym typeface="+mn-ea"/>
              </a:rPr>
              <a:t>机器学习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355600" y="2317327"/>
            <a:ext cx="11572240" cy="3992033"/>
            <a:chOff x="484" y="2270"/>
            <a:chExt cx="16088" cy="5002"/>
          </a:xfrm>
        </p:grpSpPr>
        <p:pic>
          <p:nvPicPr>
            <p:cNvPr id="3" name="图片 3"/>
            <p:cNvPicPr>
              <a:picLocks noChangeAspect="1"/>
            </p:cNvPicPr>
            <p:nvPr/>
          </p:nvPicPr>
          <p:blipFill>
            <a:blip r:embed="rId1"/>
            <a:stretch>
              <a:fillRect/>
            </a:stretch>
          </p:blipFill>
          <p:spPr>
            <a:xfrm>
              <a:off x="8202" y="2270"/>
              <a:ext cx="8370" cy="5002"/>
            </a:xfrm>
            <a:prstGeom prst="rect">
              <a:avLst/>
            </a:prstGeom>
            <a:noFill/>
            <a:ln w="9525">
              <a:noFill/>
            </a:ln>
          </p:spPr>
        </p:pic>
        <p:pic>
          <p:nvPicPr>
            <p:cNvPr id="5" name="图片 4"/>
            <p:cNvPicPr>
              <a:picLocks noChangeAspect="1"/>
            </p:cNvPicPr>
            <p:nvPr/>
          </p:nvPicPr>
          <p:blipFill>
            <a:blip r:embed="rId2"/>
            <a:stretch>
              <a:fillRect/>
            </a:stretch>
          </p:blipFill>
          <p:spPr>
            <a:xfrm>
              <a:off x="484" y="2270"/>
              <a:ext cx="6670" cy="5002"/>
            </a:xfrm>
            <a:prstGeom prst="rect">
              <a:avLst/>
            </a:prstGeom>
            <a:noFill/>
            <a:ln w="9525">
              <a:noFill/>
            </a:ln>
          </p:spPr>
        </p:pic>
      </p:grpSp>
      <p:sp>
        <p:nvSpPr>
          <p:cNvPr id="4" name="文本框 3"/>
          <p:cNvSpPr txBox="1"/>
          <p:nvPr/>
        </p:nvSpPr>
        <p:spPr>
          <a:xfrm>
            <a:off x="623570" y="1118447"/>
            <a:ext cx="10413153" cy="1198880"/>
          </a:xfrm>
          <a:prstGeom prst="rect">
            <a:avLst/>
          </a:prstGeom>
          <a:noFill/>
          <a:ln w="9525">
            <a:noFill/>
          </a:ln>
        </p:spPr>
        <p:txBody>
          <a:bodyPr wrap="square" rtlCol="0" anchor="t">
            <a:sp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深度学习</a:t>
            </a:r>
            <a:r>
              <a:rPr lang="zh-CN" altLang="en-US" sz="2000">
                <a:latin typeface="微软雅黑" panose="020B0503020204020204" charset="-122"/>
                <a:ea typeface="微软雅黑" panose="020B0503020204020204" charset="-122"/>
                <a:sym typeface="+mn-ea"/>
              </a:rPr>
              <a:t>通过组合低层特征形成更加抽象的高层表示属性类别，以发现数据的分布式特征表示。</a:t>
            </a:r>
            <a:endParaRPr lang="zh-CN" altLang="en-US" sz="2000">
              <a:latin typeface="微软雅黑" panose="020B0503020204020204" charset="-122"/>
              <a:ea typeface="微软雅黑" panose="020B0503020204020204" charset="-122"/>
              <a:sym typeface="+mn-ea"/>
            </a:endParaRPr>
          </a:p>
        </p:txBody>
      </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2.2 </a:t>
            </a:r>
            <a:r>
              <a:rPr lang="zh-CN" altLang="en-US" spc="0" dirty="0">
                <a:solidFill>
                  <a:schemeClr val="accent1"/>
                </a:solidFill>
                <a:latin typeface="Arial" panose="020B0604020202020204" pitchFamily="34" charset="0"/>
                <a:ea typeface="方正黑体简体" panose="02000000000000000000" charset="-122"/>
                <a:sym typeface="+mn-ea"/>
              </a:rPr>
              <a:t>深度学习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01" name="图片 3"/>
          <p:cNvPicPr>
            <a:picLocks noChangeAspect="1"/>
          </p:cNvPicPr>
          <p:nvPr/>
        </p:nvPicPr>
        <p:blipFill>
          <a:blip r:embed="rId1"/>
          <a:stretch>
            <a:fillRect/>
          </a:stretch>
        </p:blipFill>
        <p:spPr>
          <a:xfrm>
            <a:off x="447040" y="2172547"/>
            <a:ext cx="10771293" cy="4052147"/>
          </a:xfrm>
          <a:prstGeom prst="rect">
            <a:avLst/>
          </a:prstGeom>
          <a:noFill/>
          <a:ln w="9525">
            <a:noFill/>
          </a:ln>
        </p:spPr>
      </p:pic>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2.2 </a:t>
            </a:r>
            <a:r>
              <a:rPr lang="zh-CN" altLang="en-US" spc="0" dirty="0">
                <a:solidFill>
                  <a:schemeClr val="accent1"/>
                </a:solidFill>
                <a:latin typeface="Arial" panose="020B0604020202020204" pitchFamily="34" charset="0"/>
                <a:ea typeface="方正黑体简体" panose="02000000000000000000" charset="-122"/>
                <a:sym typeface="+mn-ea"/>
              </a:rPr>
              <a:t>深度学习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9873" name="图片 1" descr="223228qjizcpn4pdonqmie"/>
          <p:cNvPicPr>
            <a:picLocks noChangeAspect="1"/>
          </p:cNvPicPr>
          <p:nvPr/>
        </p:nvPicPr>
        <p:blipFill>
          <a:blip r:embed="rId1"/>
          <a:stretch>
            <a:fillRect/>
          </a:stretch>
        </p:blipFill>
        <p:spPr>
          <a:xfrm>
            <a:off x="-31327" y="2461260"/>
            <a:ext cx="6173047" cy="4269740"/>
          </a:xfrm>
          <a:prstGeom prst="rect">
            <a:avLst/>
          </a:prstGeom>
          <a:noFill/>
          <a:ln w="9525">
            <a:noFill/>
          </a:ln>
        </p:spPr>
      </p:pic>
      <p:pic>
        <p:nvPicPr>
          <p:cNvPr id="79874" name="图片 2" descr="223231dxl71jh67743l7kt"/>
          <p:cNvPicPr>
            <a:picLocks noChangeAspect="1"/>
          </p:cNvPicPr>
          <p:nvPr/>
        </p:nvPicPr>
        <p:blipFill>
          <a:blip r:embed="rId2"/>
          <a:stretch>
            <a:fillRect/>
          </a:stretch>
        </p:blipFill>
        <p:spPr>
          <a:xfrm>
            <a:off x="6182360" y="2573867"/>
            <a:ext cx="6008793" cy="4157133"/>
          </a:xfrm>
          <a:prstGeom prst="rect">
            <a:avLst/>
          </a:prstGeom>
          <a:noFill/>
          <a:ln w="9525">
            <a:noFill/>
          </a:ln>
        </p:spPr>
      </p:pic>
      <p:sp>
        <p:nvSpPr>
          <p:cNvPr id="79875" name="文本框 4"/>
          <p:cNvSpPr txBox="1"/>
          <p:nvPr/>
        </p:nvSpPr>
        <p:spPr>
          <a:xfrm>
            <a:off x="6141720" y="1170093"/>
            <a:ext cx="5951220" cy="1527810"/>
          </a:xfrm>
          <a:prstGeom prst="rect">
            <a:avLst/>
          </a:prstGeom>
          <a:noFill/>
          <a:ln w="9525">
            <a:noFill/>
          </a:ln>
        </p:spPr>
        <p:txBody>
          <a:bodyPr wrap="square" anchor="t">
            <a:spAutoFit/>
          </a:bodyPr>
          <a:p>
            <a:endParaRPr lang="en-US" altLang="zh-CN" sz="2400" b="1">
              <a:solidFill>
                <a:srgbClr val="3CC0FE"/>
              </a:solidFill>
              <a:latin typeface="微软雅黑" panose="020B0503020204020204" charset="-122"/>
              <a:ea typeface="微软雅黑" panose="020B0503020204020204" charset="-122"/>
            </a:endParaRPr>
          </a:p>
          <a:p>
            <a:endParaRPr lang="en-US" altLang="zh-CN" sz="2400" b="1">
              <a:solidFill>
                <a:srgbClr val="3CC0FE"/>
              </a:solidFill>
              <a:latin typeface="微软雅黑" panose="020B0503020204020204" charset="-122"/>
              <a:ea typeface="微软雅黑" panose="020B0503020204020204" charset="-122"/>
            </a:endParaRPr>
          </a:p>
          <a:p>
            <a:r>
              <a:rPr lang="en-US" altLang="zh-CN" sz="2400" b="1">
                <a:solidFill>
                  <a:srgbClr val="3CC0FE"/>
                </a:solidFill>
                <a:latin typeface="微软雅黑" panose="020B0503020204020204" charset="-122"/>
                <a:ea typeface="微软雅黑" panose="020B0503020204020204" charset="-122"/>
              </a:rPr>
              <a:t>                                  </a:t>
            </a:r>
            <a:r>
              <a:rPr lang="en-US" altLang="zh-CN" sz="2135">
                <a:solidFill>
                  <a:schemeClr val="tx1"/>
                </a:solidFill>
                <a:latin typeface="微软雅黑" panose="020B0503020204020204" charset="-122"/>
                <a:ea typeface="微软雅黑" panose="020B0503020204020204" charset="-122"/>
              </a:rPr>
              <a:t>http://playground.tensorflow.org</a:t>
            </a:r>
            <a:r>
              <a:rPr lang="en-US" altLang="zh-CN" sz="2135" b="1">
                <a:solidFill>
                  <a:schemeClr val="tx1"/>
                </a:solidFill>
                <a:latin typeface="微软雅黑" panose="020B0503020204020204" charset="-122"/>
                <a:ea typeface="微软雅黑" panose="020B0503020204020204" charset="-122"/>
              </a:rPr>
              <a:t> </a:t>
            </a:r>
            <a:r>
              <a:rPr lang="en-US" altLang="zh-CN" sz="2135" b="1">
                <a:solidFill>
                  <a:schemeClr val="bg1"/>
                </a:solidFill>
                <a:latin typeface="微软雅黑" panose="020B0503020204020204" charset="-122"/>
                <a:ea typeface="微软雅黑" panose="020B0503020204020204" charset="-122"/>
              </a:rPr>
              <a:t> </a:t>
            </a:r>
            <a:endParaRPr lang="en-US" altLang="zh-CN" sz="2135" b="1">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994833" y="1954107"/>
            <a:ext cx="3756660" cy="370840"/>
          </a:xfrm>
          <a:prstGeom prst="rect">
            <a:avLst/>
          </a:prstGeom>
          <a:noFill/>
        </p:spPr>
        <p:txBody>
          <a:bodyPr wrap="none" rtlCol="0" anchor="t">
            <a:spAutoFit/>
          </a:bodyPr>
          <a:p>
            <a:r>
              <a:rPr lang="zh-CN" altLang="en-US" sz="1820" b="1">
                <a:solidFill>
                  <a:srgbClr val="C00000"/>
                </a:solidFill>
                <a:latin typeface="微软雅黑" panose="020B0503020204020204" charset="-122"/>
                <a:ea typeface="微软雅黑" panose="020B0503020204020204" charset="-122"/>
                <a:sym typeface="+mn-ea"/>
              </a:rPr>
              <a:t>深度</a:t>
            </a:r>
            <a:r>
              <a:rPr lang="en-US" altLang="zh-CN" sz="1820" b="1">
                <a:solidFill>
                  <a:srgbClr val="C00000"/>
                </a:solidFill>
                <a:latin typeface="微软雅黑" panose="020B0503020204020204" charset="-122"/>
                <a:ea typeface="微软雅黑" panose="020B0503020204020204" charset="-122"/>
                <a:sym typeface="+mn-ea"/>
              </a:rPr>
              <a:t>学习平台Tensorflow游乐场   </a:t>
            </a:r>
            <a:endParaRPr lang="en-US" altLang="zh-CN" sz="1820" b="1">
              <a:solidFill>
                <a:srgbClr val="C00000"/>
              </a:solidFill>
              <a:latin typeface="微软雅黑" panose="020B0503020204020204" charset="-122"/>
              <a:ea typeface="微软雅黑" panose="020B0503020204020204" charset="-122"/>
              <a:sym typeface="+mn-ea"/>
            </a:endParaRPr>
          </a:p>
        </p:txBody>
      </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2.2 </a:t>
            </a:r>
            <a:r>
              <a:rPr lang="zh-CN" altLang="en-US" spc="0" dirty="0">
                <a:solidFill>
                  <a:schemeClr val="accent1"/>
                </a:solidFill>
                <a:latin typeface="Arial" panose="020B0604020202020204" pitchFamily="34" charset="0"/>
                <a:ea typeface="方正黑体简体" panose="02000000000000000000" charset="-122"/>
                <a:sym typeface="+mn-ea"/>
              </a:rPr>
              <a:t>深度学习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889847" y="1271693"/>
            <a:ext cx="10641753" cy="5471160"/>
            <a:chOff x="3863" y="3228"/>
            <a:chExt cx="12160" cy="7340"/>
          </a:xfrm>
        </p:grpSpPr>
        <p:pic>
          <p:nvPicPr>
            <p:cNvPr id="103425" name="图片 3"/>
            <p:cNvPicPr>
              <a:picLocks noChangeAspect="1"/>
            </p:cNvPicPr>
            <p:nvPr/>
          </p:nvPicPr>
          <p:blipFill>
            <a:blip r:embed="rId1"/>
            <a:stretch>
              <a:fillRect/>
            </a:stretch>
          </p:blipFill>
          <p:spPr>
            <a:xfrm>
              <a:off x="3863" y="3983"/>
              <a:ext cx="12160" cy="6585"/>
            </a:xfrm>
            <a:prstGeom prst="rect">
              <a:avLst/>
            </a:prstGeom>
            <a:noFill/>
            <a:ln w="9525">
              <a:noFill/>
            </a:ln>
          </p:spPr>
        </p:pic>
        <p:sp>
          <p:nvSpPr>
            <p:cNvPr id="103426" name="文本框 3"/>
            <p:cNvSpPr txBox="1"/>
            <p:nvPr/>
          </p:nvSpPr>
          <p:spPr>
            <a:xfrm>
              <a:off x="3863" y="3228"/>
              <a:ext cx="6650" cy="673"/>
            </a:xfrm>
            <a:prstGeom prst="rect">
              <a:avLst/>
            </a:prstGeom>
            <a:noFill/>
            <a:ln w="9525">
              <a:noFill/>
            </a:ln>
          </p:spPr>
          <p:txBody>
            <a:bodyPr wrap="square" anchor="t">
              <a:spAutoFit/>
            </a:bodyPr>
            <a:p>
              <a:r>
                <a:rPr lang="zh-CN" altLang="en-US" sz="2665" b="1">
                  <a:solidFill>
                    <a:srgbClr val="C00000"/>
                  </a:solidFill>
                  <a:latin typeface="Arial" panose="020B0604020202020204" pitchFamily="34" charset="0"/>
                  <a:ea typeface="微软雅黑" panose="020B0503020204020204" charset="-122"/>
                </a:rPr>
                <a:t>第</a:t>
              </a:r>
              <a:r>
                <a:rPr lang="en-US" altLang="zh-CN" sz="2665" b="1">
                  <a:solidFill>
                    <a:srgbClr val="C00000"/>
                  </a:solidFill>
                  <a:latin typeface="Arial" panose="020B0604020202020204" pitchFamily="34" charset="0"/>
                  <a:ea typeface="微软雅黑" panose="020B0503020204020204" charset="-122"/>
                </a:rPr>
                <a:t>1</a:t>
              </a:r>
              <a:r>
                <a:rPr lang="zh-CN" altLang="en-US" sz="2665" b="1">
                  <a:solidFill>
                    <a:srgbClr val="C00000"/>
                  </a:solidFill>
                  <a:latin typeface="Arial" panose="020B0604020202020204" pitchFamily="34" charset="0"/>
                  <a:ea typeface="微软雅黑" panose="020B0503020204020204" charset="-122"/>
                </a:rPr>
                <a:t>层：负责识别颜色及简单纹理</a:t>
              </a:r>
              <a:endParaRPr lang="zh-CN" altLang="en-US" sz="2665" b="1">
                <a:solidFill>
                  <a:srgbClr val="C00000"/>
                </a:solidFill>
                <a:latin typeface="Arial" panose="020B0604020202020204" pitchFamily="34" charset="0"/>
                <a:ea typeface="微软雅黑" panose="020B0503020204020204" charset="-122"/>
              </a:endParaRPr>
            </a:p>
          </p:txBody>
        </p:sp>
      </p:gr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2.2 </a:t>
            </a:r>
            <a:r>
              <a:rPr lang="zh-CN" altLang="en-US" spc="0" dirty="0">
                <a:solidFill>
                  <a:schemeClr val="accent1"/>
                </a:solidFill>
                <a:latin typeface="Arial" panose="020B0604020202020204" pitchFamily="34" charset="0"/>
                <a:ea typeface="方正黑体简体" panose="02000000000000000000" charset="-122"/>
                <a:sym typeface="+mn-ea"/>
              </a:rPr>
              <a:t>深度学习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449" name="内容占位符 3"/>
          <p:cNvPicPr>
            <a:picLocks noGrp="1" noChangeAspect="1"/>
          </p:cNvPicPr>
          <p:nvPr>
            <p:ph idx="1"/>
          </p:nvPr>
        </p:nvPicPr>
        <p:blipFill>
          <a:blip r:embed="rId1"/>
          <a:stretch>
            <a:fillRect/>
          </a:stretch>
        </p:blipFill>
        <p:spPr>
          <a:xfrm>
            <a:off x="924560" y="1573953"/>
            <a:ext cx="10312400" cy="5169747"/>
          </a:xfrm>
        </p:spPr>
      </p:pic>
      <p:sp>
        <p:nvSpPr>
          <p:cNvPr id="104450" name="文本框 3"/>
          <p:cNvSpPr txBox="1"/>
          <p:nvPr/>
        </p:nvSpPr>
        <p:spPr>
          <a:xfrm>
            <a:off x="924560" y="1042247"/>
            <a:ext cx="10120207" cy="501650"/>
          </a:xfrm>
          <a:prstGeom prst="rect">
            <a:avLst/>
          </a:prstGeom>
          <a:noFill/>
          <a:ln w="9525">
            <a:noFill/>
          </a:ln>
        </p:spPr>
        <p:txBody>
          <a:bodyPr wrap="square" anchor="t">
            <a:spAutoFit/>
          </a:bodyPr>
          <a:p>
            <a:r>
              <a:rPr lang="zh-CN" altLang="en-US" sz="2665" b="1">
                <a:solidFill>
                  <a:srgbClr val="C00000"/>
                </a:solidFill>
                <a:latin typeface="Arial" panose="020B0604020202020204" pitchFamily="34" charset="0"/>
                <a:ea typeface="微软雅黑" panose="020B0503020204020204" charset="-122"/>
                <a:sym typeface="+mn-ea"/>
              </a:rPr>
              <a:t>第</a:t>
            </a:r>
            <a:r>
              <a:rPr lang="en-US" altLang="zh-CN" sz="2665" b="1">
                <a:solidFill>
                  <a:srgbClr val="C00000"/>
                </a:solidFill>
                <a:latin typeface="Arial" panose="020B0604020202020204" pitchFamily="34" charset="0"/>
                <a:ea typeface="微软雅黑" panose="020B0503020204020204" charset="-122"/>
              </a:rPr>
              <a:t>2层：识别更加细化的纹理，布纹，刻纹，叶纹等</a:t>
            </a:r>
            <a:endParaRPr lang="zh-CN" altLang="en-US" sz="2665" b="1">
              <a:solidFill>
                <a:srgbClr val="7DD5FE"/>
              </a:solidFill>
              <a:latin typeface="Arial" panose="020B0604020202020204" pitchFamily="34" charset="0"/>
              <a:ea typeface="微软雅黑" panose="020B0503020204020204" charset="-122"/>
            </a:endParaRPr>
          </a:p>
        </p:txBody>
      </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2.2 </a:t>
            </a:r>
            <a:r>
              <a:rPr lang="zh-CN" altLang="en-US" spc="0" dirty="0">
                <a:solidFill>
                  <a:schemeClr val="accent1"/>
                </a:solidFill>
                <a:latin typeface="Arial" panose="020B0604020202020204" pitchFamily="34" charset="0"/>
                <a:ea typeface="方正黑体简体" panose="02000000000000000000" charset="-122"/>
                <a:sym typeface="+mn-ea"/>
              </a:rPr>
              <a:t>深度学习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473" name="内容占位符 3"/>
          <p:cNvPicPr>
            <a:picLocks noGrp="1" noChangeAspect="1"/>
          </p:cNvPicPr>
          <p:nvPr>
            <p:ph idx="1"/>
          </p:nvPr>
        </p:nvPicPr>
        <p:blipFill>
          <a:blip r:embed="rId1"/>
          <a:stretch>
            <a:fillRect/>
          </a:stretch>
        </p:blipFill>
        <p:spPr>
          <a:xfrm>
            <a:off x="1099820" y="1482513"/>
            <a:ext cx="10373360" cy="5260340"/>
          </a:xfrm>
        </p:spPr>
      </p:pic>
      <p:sp>
        <p:nvSpPr>
          <p:cNvPr id="105474" name="文本框 3"/>
          <p:cNvSpPr txBox="1"/>
          <p:nvPr/>
        </p:nvSpPr>
        <p:spPr>
          <a:xfrm>
            <a:off x="1099820" y="991447"/>
            <a:ext cx="10548620" cy="501650"/>
          </a:xfrm>
          <a:prstGeom prst="rect">
            <a:avLst/>
          </a:prstGeom>
          <a:noFill/>
          <a:ln w="9525">
            <a:noFill/>
          </a:ln>
        </p:spPr>
        <p:txBody>
          <a:bodyPr wrap="square" anchor="t">
            <a:spAutoFit/>
          </a:bodyPr>
          <a:p>
            <a:r>
              <a:rPr lang="zh-CN" altLang="en-US" sz="2665" b="1">
                <a:solidFill>
                  <a:srgbClr val="C00000"/>
                </a:solidFill>
                <a:latin typeface="Arial" panose="020B0604020202020204" pitchFamily="34" charset="0"/>
                <a:ea typeface="微软雅黑" panose="020B0503020204020204" charset="-122"/>
                <a:sym typeface="+mn-ea"/>
              </a:rPr>
              <a:t>第</a:t>
            </a:r>
            <a:r>
              <a:rPr lang="zh-CN" altLang="en-US" sz="2665" b="1">
                <a:solidFill>
                  <a:srgbClr val="C00000"/>
                </a:solidFill>
                <a:latin typeface="Arial" panose="020B0604020202020204" pitchFamily="34" charset="0"/>
                <a:ea typeface="微软雅黑" panose="020B0503020204020204" charset="-122"/>
              </a:rPr>
              <a:t>3层：负责感受黑夜里的黄色烛光，高光，萤火，鸡蛋黄色等。</a:t>
            </a:r>
            <a:endParaRPr lang="zh-CN" altLang="en-US" sz="2665" b="1">
              <a:solidFill>
                <a:srgbClr val="C00000"/>
              </a:solidFill>
              <a:latin typeface="Arial" panose="020B0604020202020204" pitchFamily="34" charset="0"/>
              <a:ea typeface="微软雅黑" panose="020B0503020204020204" charset="-122"/>
            </a:endParaRPr>
          </a:p>
        </p:txBody>
      </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2.2 </a:t>
            </a:r>
            <a:r>
              <a:rPr lang="zh-CN" altLang="en-US" spc="0" dirty="0">
                <a:solidFill>
                  <a:schemeClr val="accent1"/>
                </a:solidFill>
                <a:latin typeface="Arial" panose="020B0604020202020204" pitchFamily="34" charset="0"/>
                <a:ea typeface="方正黑体简体" panose="02000000000000000000" charset="-122"/>
                <a:sym typeface="+mn-ea"/>
              </a:rPr>
              <a:t>深度学习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6497" name="内容占位符 3"/>
          <p:cNvPicPr>
            <a:picLocks noGrp="1" noChangeAspect="1"/>
          </p:cNvPicPr>
          <p:nvPr>
            <p:ph idx="1"/>
          </p:nvPr>
        </p:nvPicPr>
        <p:blipFill>
          <a:blip r:embed="rId1"/>
          <a:stretch>
            <a:fillRect/>
          </a:stretch>
        </p:blipFill>
        <p:spPr>
          <a:xfrm>
            <a:off x="502920" y="1752600"/>
            <a:ext cx="10765367" cy="4981787"/>
          </a:xfrm>
        </p:spPr>
      </p:pic>
      <p:sp>
        <p:nvSpPr>
          <p:cNvPr id="106498" name="文本框 3"/>
          <p:cNvSpPr txBox="1"/>
          <p:nvPr/>
        </p:nvSpPr>
        <p:spPr>
          <a:xfrm>
            <a:off x="441960" y="1220893"/>
            <a:ext cx="11309773" cy="501650"/>
          </a:xfrm>
          <a:prstGeom prst="rect">
            <a:avLst/>
          </a:prstGeom>
          <a:noFill/>
          <a:ln w="9525">
            <a:noFill/>
          </a:ln>
        </p:spPr>
        <p:txBody>
          <a:bodyPr wrap="square" anchor="t">
            <a:spAutoFit/>
          </a:bodyPr>
          <a:p>
            <a:r>
              <a:rPr lang="zh-CN" altLang="en-US" sz="2665" b="1">
                <a:solidFill>
                  <a:srgbClr val="C00000"/>
                </a:solidFill>
                <a:latin typeface="Arial" panose="020B0604020202020204" pitchFamily="34" charset="0"/>
                <a:ea typeface="微软雅黑" panose="020B0503020204020204" charset="-122"/>
                <a:sym typeface="+mn-ea"/>
              </a:rPr>
              <a:t>第</a:t>
            </a:r>
            <a:r>
              <a:rPr lang="zh-CN" altLang="en-US" sz="2665" b="1">
                <a:solidFill>
                  <a:srgbClr val="C00000"/>
                </a:solidFill>
                <a:latin typeface="Arial" panose="020B0604020202020204" pitchFamily="34" charset="0"/>
                <a:ea typeface="微软雅黑" panose="020B0503020204020204" charset="-122"/>
              </a:rPr>
              <a:t>4层：识别萌狗的脸，宠物形貌，圆柱体事物，七星瓢虫等的存在</a:t>
            </a:r>
            <a:endParaRPr lang="zh-CN" altLang="en-US" sz="2665" b="1">
              <a:solidFill>
                <a:srgbClr val="C00000"/>
              </a:solidFill>
              <a:latin typeface="Arial" panose="020B0604020202020204" pitchFamily="34" charset="0"/>
              <a:ea typeface="微软雅黑" panose="020B0503020204020204" charset="-122"/>
            </a:endParaRPr>
          </a:p>
        </p:txBody>
      </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2.2 </a:t>
            </a:r>
            <a:r>
              <a:rPr lang="zh-CN" altLang="en-US" spc="0" dirty="0">
                <a:solidFill>
                  <a:schemeClr val="accent1"/>
                </a:solidFill>
                <a:latin typeface="Arial" panose="020B0604020202020204" pitchFamily="34" charset="0"/>
                <a:ea typeface="方正黑体简体" panose="02000000000000000000" charset="-122"/>
                <a:sym typeface="+mn-ea"/>
              </a:rPr>
              <a:t>深度学习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521" name="内容占位符 3"/>
          <p:cNvPicPr>
            <a:picLocks noGrp="1" noChangeAspect="1"/>
          </p:cNvPicPr>
          <p:nvPr>
            <p:ph idx="1"/>
          </p:nvPr>
        </p:nvPicPr>
        <p:blipFill>
          <a:blip r:embed="rId1"/>
          <a:stretch>
            <a:fillRect/>
          </a:stretch>
        </p:blipFill>
        <p:spPr>
          <a:xfrm>
            <a:off x="1452880" y="1471507"/>
            <a:ext cx="9252373" cy="5243407"/>
          </a:xfrm>
        </p:spPr>
      </p:pic>
      <p:sp>
        <p:nvSpPr>
          <p:cNvPr id="107522" name="文本框 3"/>
          <p:cNvSpPr txBox="1"/>
          <p:nvPr/>
        </p:nvSpPr>
        <p:spPr>
          <a:xfrm>
            <a:off x="1639993" y="939800"/>
            <a:ext cx="9168553" cy="501650"/>
          </a:xfrm>
          <a:prstGeom prst="rect">
            <a:avLst/>
          </a:prstGeom>
          <a:noFill/>
          <a:ln w="9525">
            <a:noFill/>
          </a:ln>
        </p:spPr>
        <p:txBody>
          <a:bodyPr wrap="square" anchor="t">
            <a:spAutoFit/>
          </a:bodyPr>
          <a:p>
            <a:r>
              <a:rPr lang="zh-CN" altLang="en-US" sz="2665" b="1">
                <a:solidFill>
                  <a:srgbClr val="C00000"/>
                </a:solidFill>
                <a:latin typeface="Arial" panose="020B0604020202020204" pitchFamily="34" charset="0"/>
                <a:ea typeface="微软雅黑" panose="020B0503020204020204" charset="-122"/>
                <a:sym typeface="+mn-ea"/>
              </a:rPr>
              <a:t>第</a:t>
            </a:r>
            <a:r>
              <a:rPr lang="en-US" altLang="zh-CN" sz="2665" b="1">
                <a:solidFill>
                  <a:srgbClr val="C00000"/>
                </a:solidFill>
                <a:latin typeface="Arial" panose="020B0604020202020204" pitchFamily="34" charset="0"/>
                <a:ea typeface="微软雅黑" panose="020B0503020204020204" charset="-122"/>
              </a:rPr>
              <a:t>5</a:t>
            </a:r>
            <a:r>
              <a:rPr lang="zh-CN" altLang="en-US" sz="2665" b="1">
                <a:solidFill>
                  <a:srgbClr val="C00000"/>
                </a:solidFill>
                <a:latin typeface="Arial" panose="020B0604020202020204" pitchFamily="34" charset="0"/>
                <a:ea typeface="微软雅黑" panose="020B0503020204020204" charset="-122"/>
              </a:rPr>
              <a:t>层：负责识别花，黑眼圈动物，鸟，键盘，原型屋顶等</a:t>
            </a:r>
            <a:endParaRPr lang="zh-CN" altLang="en-US" sz="2665" b="1">
              <a:solidFill>
                <a:srgbClr val="C00000"/>
              </a:solidFill>
              <a:latin typeface="Arial" panose="020B0604020202020204" pitchFamily="34" charset="0"/>
              <a:ea typeface="微软雅黑" panose="020B0503020204020204" charset="-122"/>
            </a:endParaRPr>
          </a:p>
        </p:txBody>
      </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2.2 </a:t>
            </a:r>
            <a:r>
              <a:rPr lang="zh-CN" altLang="en-US" spc="0" dirty="0">
                <a:solidFill>
                  <a:schemeClr val="accent1"/>
                </a:solidFill>
                <a:latin typeface="Arial" panose="020B0604020202020204" pitchFamily="34" charset="0"/>
                <a:ea typeface="方正黑体简体" panose="02000000000000000000" charset="-122"/>
                <a:sym typeface="+mn-ea"/>
              </a:rPr>
              <a:t>深度学习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0897" name="图片 1"/>
          <p:cNvPicPr>
            <a:picLocks noChangeAspect="1"/>
          </p:cNvPicPr>
          <p:nvPr/>
        </p:nvPicPr>
        <p:blipFill>
          <a:blip r:embed="rId1"/>
          <a:srcRect l="6482" t="3127" r="5902" b="10503"/>
          <a:stretch>
            <a:fillRect/>
          </a:stretch>
        </p:blipFill>
        <p:spPr>
          <a:xfrm>
            <a:off x="5905500" y="2424007"/>
            <a:ext cx="6134947" cy="4299373"/>
          </a:xfrm>
          <a:prstGeom prst="rect">
            <a:avLst/>
          </a:prstGeom>
          <a:noFill/>
          <a:ln w="9525">
            <a:noFill/>
          </a:ln>
        </p:spPr>
      </p:pic>
      <p:sp>
        <p:nvSpPr>
          <p:cNvPr id="80905" name="文本框 4"/>
          <p:cNvSpPr txBox="1"/>
          <p:nvPr/>
        </p:nvSpPr>
        <p:spPr>
          <a:xfrm>
            <a:off x="6374553" y="1249680"/>
            <a:ext cx="2972647" cy="583565"/>
          </a:xfrm>
          <a:prstGeom prst="rect">
            <a:avLst/>
          </a:prstGeom>
          <a:noFill/>
          <a:ln w="9525">
            <a:noFill/>
          </a:ln>
        </p:spPr>
        <p:txBody>
          <a:bodyPr wrap="square" anchor="t">
            <a:spAutoFit/>
          </a:bodyPr>
          <a:p>
            <a:r>
              <a:rPr lang="en-US" altLang="zh-CN" sz="3200" b="1">
                <a:solidFill>
                  <a:srgbClr val="C00000"/>
                </a:solidFill>
                <a:latin typeface="微软雅黑" panose="020B0503020204020204" charset="-122"/>
                <a:ea typeface="微软雅黑" panose="020B0503020204020204" charset="-122"/>
              </a:rPr>
              <a:t>YOLO</a:t>
            </a:r>
            <a:endParaRPr lang="en-US" altLang="zh-CN" sz="3200" b="1">
              <a:solidFill>
                <a:srgbClr val="C00000"/>
              </a:solidFill>
              <a:latin typeface="微软雅黑" panose="020B0503020204020204" charset="-122"/>
              <a:ea typeface="微软雅黑" panose="020B0503020204020204" charset="-122"/>
            </a:endParaRPr>
          </a:p>
        </p:txBody>
      </p:sp>
      <p:sp>
        <p:nvSpPr>
          <p:cNvPr id="3" name="文本框 2"/>
          <p:cNvSpPr txBox="1"/>
          <p:nvPr/>
        </p:nvSpPr>
        <p:spPr>
          <a:xfrm>
            <a:off x="6287347" y="1945640"/>
            <a:ext cx="3582670" cy="370840"/>
          </a:xfrm>
          <a:prstGeom prst="rect">
            <a:avLst/>
          </a:prstGeom>
          <a:noFill/>
        </p:spPr>
        <p:txBody>
          <a:bodyPr wrap="none" rtlCol="0" anchor="t">
            <a:spAutoFit/>
          </a:bodyPr>
          <a:p>
            <a:r>
              <a:rPr lang="zh-CN" altLang="en-US" sz="1820">
                <a:solidFill>
                  <a:schemeClr val="tx1"/>
                </a:solidFill>
                <a:latin typeface="Arial" panose="020B0604020202020204" pitchFamily="34" charset="0"/>
                <a:ea typeface="微软雅黑" panose="020B0503020204020204" charset="-122"/>
                <a:sym typeface="+mn-ea"/>
              </a:rPr>
              <a:t>https://pjreddie.com/darknet/yolo/</a:t>
            </a:r>
            <a:endParaRPr lang="zh-CN" altLang="en-US" sz="1820">
              <a:solidFill>
                <a:schemeClr val="tx1"/>
              </a:solidFill>
              <a:latin typeface="Arial" panose="020B0604020202020204" pitchFamily="34" charset="0"/>
              <a:ea typeface="微软雅黑" panose="020B0503020204020204" charset="-122"/>
              <a:sym typeface="+mn-ea"/>
            </a:endParaRPr>
          </a:p>
        </p:txBody>
      </p:sp>
      <p:pic>
        <p:nvPicPr>
          <p:cNvPr id="4" name="图片 3"/>
          <p:cNvPicPr>
            <a:picLocks noChangeAspect="1"/>
          </p:cNvPicPr>
          <p:nvPr/>
        </p:nvPicPr>
        <p:blipFill>
          <a:blip r:embed="rId2"/>
          <a:srcRect l="11955" t="-189" r="14121"/>
          <a:stretch>
            <a:fillRect/>
          </a:stretch>
        </p:blipFill>
        <p:spPr>
          <a:xfrm>
            <a:off x="99060" y="2414693"/>
            <a:ext cx="5676900" cy="4308687"/>
          </a:xfrm>
          <a:prstGeom prst="rect">
            <a:avLst/>
          </a:prstGeom>
        </p:spPr>
      </p:pic>
      <p:sp>
        <p:nvSpPr>
          <p:cNvPr id="5" name="文本框 4"/>
          <p:cNvSpPr txBox="1"/>
          <p:nvPr/>
        </p:nvSpPr>
        <p:spPr>
          <a:xfrm>
            <a:off x="241300" y="1249680"/>
            <a:ext cx="3336713" cy="583565"/>
          </a:xfrm>
          <a:prstGeom prst="rect">
            <a:avLst/>
          </a:prstGeom>
          <a:noFill/>
        </p:spPr>
        <p:txBody>
          <a:bodyPr wrap="square" rtlCol="0" anchor="t">
            <a:spAutoFit/>
          </a:bodyPr>
          <a:p>
            <a:pPr algn="l">
              <a:buClrTx/>
              <a:buSzTx/>
              <a:buFontTx/>
            </a:pPr>
            <a:r>
              <a:rPr lang="en-US" altLang="zh-CN" sz="3200" b="1">
                <a:solidFill>
                  <a:srgbClr val="C00000"/>
                </a:solidFill>
                <a:latin typeface="微软雅黑" panose="020B0503020204020204" charset="-122"/>
                <a:ea typeface="微软雅黑" panose="020B0503020204020204" charset="-122"/>
                <a:sym typeface="+mn-ea"/>
              </a:rPr>
              <a:t>DeepDream</a:t>
            </a:r>
            <a:endParaRPr lang="en-US" altLang="zh-CN" sz="3735" b="1">
              <a:solidFill>
                <a:srgbClr val="C00000"/>
              </a:solidFill>
              <a:latin typeface="Arial" panose="020B0604020202020204" pitchFamily="34" charset="0"/>
              <a:ea typeface="微软雅黑" panose="020B0503020204020204" charset="-122"/>
              <a:sym typeface="+mn-ea"/>
            </a:endParaRPr>
          </a:p>
        </p:txBody>
      </p:sp>
      <p:sp>
        <p:nvSpPr>
          <p:cNvPr id="6" name="文本框 5"/>
          <p:cNvSpPr txBox="1"/>
          <p:nvPr/>
        </p:nvSpPr>
        <p:spPr>
          <a:xfrm>
            <a:off x="115147" y="1945640"/>
            <a:ext cx="5660813" cy="460375"/>
          </a:xfrm>
          <a:prstGeom prst="rect">
            <a:avLst/>
          </a:prstGeom>
          <a:noFill/>
        </p:spPr>
        <p:txBody>
          <a:bodyPr wrap="square" rtlCol="0" anchor="t">
            <a:spAutoFit/>
          </a:bodyPr>
          <a:p>
            <a:r>
              <a:rPr lang="zh-CN" altLang="en-US" sz="2400"/>
              <a:t>https://deepdreamgenerator.com/</a:t>
            </a:r>
            <a:endParaRPr lang="zh-CN" altLang="en-US" sz="2400"/>
          </a:p>
        </p:txBody>
      </p:sp>
      <p:sp>
        <p:nvSpPr>
          <p:cNvPr id="8" name="标题 7"/>
          <p:cNvSpPr txBox="1">
            <a:spLocks noGrp="1"/>
          </p:cNvSpPr>
          <p:nvPr>
            <p:ph type="title"/>
          </p:nvPr>
        </p:nvSpPr>
        <p:spPr>
          <a:xfrm>
            <a:off x="608400" y="237560"/>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1.1 </a:t>
            </a:r>
            <a:r>
              <a:rPr lang="zh-CN" altLang="en-US" spc="0" dirty="0">
                <a:solidFill>
                  <a:schemeClr val="accent1"/>
                </a:solidFill>
                <a:latin typeface="Arial" panose="020B0604020202020204" pitchFamily="34" charset="0"/>
                <a:ea typeface="方正黑体简体" panose="02000000000000000000" charset="-122"/>
                <a:sym typeface="+mn-ea"/>
              </a:rPr>
              <a:t>行业应用</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文本框 3"/>
          <p:cNvSpPr txBox="1"/>
          <p:nvPr/>
        </p:nvSpPr>
        <p:spPr>
          <a:xfrm>
            <a:off x="673947" y="1514687"/>
            <a:ext cx="10067713" cy="1488440"/>
          </a:xfrm>
          <a:prstGeom prst="rect">
            <a:avLst/>
          </a:prstGeom>
          <a:noFill/>
          <a:ln w="9525">
            <a:noFill/>
          </a:ln>
        </p:spPr>
        <p:txBody>
          <a:bodyPr wrap="square" anchor="t">
            <a:spAutoFit/>
          </a:bodyPr>
          <a:p>
            <a:r>
              <a:rPr lang="zh-CN" altLang="en-US" sz="2135">
                <a:solidFill>
                  <a:schemeClr val="tx1"/>
                </a:solidFill>
                <a:latin typeface="Arial" panose="020B0604020202020204" pitchFamily="34" charset="0"/>
                <a:ea typeface="微软雅黑" panose="020B0503020204020204" charset="-122"/>
              </a:rPr>
              <a:t>增加层数：通过更抽象的概念识别物体，器官层，分子层，原子层</a:t>
            </a:r>
            <a:endParaRPr lang="zh-CN" altLang="en-US" sz="2135">
              <a:solidFill>
                <a:schemeClr val="tx1"/>
              </a:solidFill>
              <a:latin typeface="Arial" panose="020B0604020202020204" pitchFamily="34" charset="0"/>
              <a:ea typeface="微软雅黑" panose="020B0503020204020204" charset="-122"/>
            </a:endParaRPr>
          </a:p>
          <a:p>
            <a:endParaRPr lang="zh-CN" altLang="en-US" sz="2135">
              <a:solidFill>
                <a:schemeClr val="tx1"/>
              </a:solidFill>
              <a:latin typeface="Arial" panose="020B0604020202020204" pitchFamily="34" charset="0"/>
              <a:ea typeface="微软雅黑" panose="020B0503020204020204" charset="-122"/>
            </a:endParaRPr>
          </a:p>
          <a:p>
            <a:r>
              <a:rPr lang="zh-CN" altLang="en-US" sz="2135">
                <a:solidFill>
                  <a:schemeClr val="tx1"/>
                </a:solidFill>
                <a:latin typeface="Arial" panose="020B0604020202020204" pitchFamily="34" charset="0"/>
                <a:ea typeface="微软雅黑" panose="020B0503020204020204" charset="-122"/>
              </a:rPr>
              <a:t>增加结点数：增加同一层物质的种类</a:t>
            </a:r>
            <a:endParaRPr lang="zh-CN" altLang="en-US" sz="2665" b="1">
              <a:solidFill>
                <a:schemeClr val="bg2"/>
              </a:solidFill>
              <a:latin typeface="Arial" panose="020B0604020202020204" pitchFamily="34" charset="0"/>
              <a:ea typeface="微软雅黑" panose="020B0503020204020204" charset="-122"/>
            </a:endParaRPr>
          </a:p>
          <a:p>
            <a:endParaRPr lang="zh-CN" altLang="en-US" sz="2665" b="1">
              <a:solidFill>
                <a:schemeClr val="bg2"/>
              </a:solidFill>
              <a:latin typeface="Arial" panose="020B0604020202020204" pitchFamily="34" charset="0"/>
              <a:ea typeface="微软雅黑" panose="020B0503020204020204" charset="-122"/>
            </a:endParaRPr>
          </a:p>
        </p:txBody>
      </p:sp>
      <p:pic>
        <p:nvPicPr>
          <p:cNvPr id="108547" name="图片 3"/>
          <p:cNvPicPr>
            <a:picLocks noChangeAspect="1"/>
          </p:cNvPicPr>
          <p:nvPr/>
        </p:nvPicPr>
        <p:blipFill>
          <a:blip r:embed="rId1"/>
          <a:stretch>
            <a:fillRect/>
          </a:stretch>
        </p:blipFill>
        <p:spPr>
          <a:xfrm>
            <a:off x="-5927" y="3074247"/>
            <a:ext cx="12329160" cy="3660140"/>
          </a:xfrm>
          <a:prstGeom prst="rect">
            <a:avLst/>
          </a:prstGeom>
          <a:noFill/>
          <a:ln w="9525">
            <a:noFill/>
          </a:ln>
        </p:spPr>
      </p:pic>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2.2 </a:t>
            </a:r>
            <a:r>
              <a:rPr lang="zh-CN" altLang="en-US" spc="0" dirty="0">
                <a:solidFill>
                  <a:schemeClr val="accent1"/>
                </a:solidFill>
                <a:latin typeface="Arial" panose="020B0604020202020204" pitchFamily="34" charset="0"/>
                <a:ea typeface="方正黑体简体" panose="02000000000000000000" charset="-122"/>
                <a:sym typeface="+mn-ea"/>
              </a:rPr>
              <a:t>深度学习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5" name="图片 5" descr="20171112213139115"/>
          <p:cNvPicPr>
            <a:picLocks noChangeAspect="1"/>
          </p:cNvPicPr>
          <p:nvPr/>
        </p:nvPicPr>
        <p:blipFill>
          <a:blip r:embed="rId1"/>
          <a:srcRect b="7050"/>
          <a:stretch>
            <a:fillRect/>
          </a:stretch>
        </p:blipFill>
        <p:spPr>
          <a:xfrm>
            <a:off x="342053" y="1684867"/>
            <a:ext cx="11508740" cy="5050367"/>
          </a:xfrm>
          <a:prstGeom prst="rect">
            <a:avLst/>
          </a:prstGeom>
          <a:noFill/>
          <a:ln w="9525">
            <a:noFill/>
          </a:ln>
        </p:spPr>
      </p:pic>
      <p:sp>
        <p:nvSpPr>
          <p:cNvPr id="3" name="文本框 2"/>
          <p:cNvSpPr txBox="1"/>
          <p:nvPr/>
        </p:nvSpPr>
        <p:spPr>
          <a:xfrm>
            <a:off x="578273" y="1153160"/>
            <a:ext cx="3550920" cy="501650"/>
          </a:xfrm>
          <a:prstGeom prst="rect">
            <a:avLst/>
          </a:prstGeom>
          <a:noFill/>
        </p:spPr>
        <p:txBody>
          <a:bodyPr wrap="none" rtlCol="0" anchor="t">
            <a:spAutoFit/>
          </a:bodyPr>
          <a:p>
            <a:r>
              <a:rPr lang="zh-CN" altLang="en-US" sz="2665" b="1">
                <a:solidFill>
                  <a:srgbClr val="C00000"/>
                </a:solidFill>
              </a:rPr>
              <a:t>机器学习 </a:t>
            </a:r>
            <a:r>
              <a:rPr lang="en-US" altLang="zh-CN" sz="2665" b="1">
                <a:solidFill>
                  <a:srgbClr val="C00000"/>
                </a:solidFill>
              </a:rPr>
              <a:t>VS </a:t>
            </a:r>
            <a:r>
              <a:rPr lang="zh-CN" altLang="en-US" sz="2665" b="1">
                <a:solidFill>
                  <a:srgbClr val="C00000"/>
                </a:solidFill>
              </a:rPr>
              <a:t>深度学习</a:t>
            </a:r>
            <a:endParaRPr lang="zh-CN" altLang="en-US" sz="2665" b="1">
              <a:solidFill>
                <a:srgbClr val="C00000"/>
              </a:solidFill>
            </a:endParaRPr>
          </a:p>
        </p:txBody>
      </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2.3 </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93353" y="1807633"/>
            <a:ext cx="7498080" cy="460375"/>
          </a:xfrm>
          <a:prstGeom prst="rect">
            <a:avLst/>
          </a:prstGeom>
          <a:noFill/>
        </p:spPr>
        <p:txBody>
          <a:bodyPr wrap="none" rtlCol="0" anchor="t">
            <a:spAutoFit/>
          </a:bodyPr>
          <a:p>
            <a:r>
              <a:rPr lang="zh-CN" altLang="en-US" sz="2400">
                <a:latin typeface="微软雅黑" panose="020B0503020204020204" charset="-122"/>
                <a:ea typeface="微软雅黑" panose="020B0503020204020204" charset="-122"/>
                <a:cs typeface="微软雅黑" panose="020B0503020204020204" charset="-122"/>
              </a:rPr>
              <a:t>请尝试着总结出人工智能的发展历史及主要应用场景：</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2.3 </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393353" y="2764367"/>
            <a:ext cx="6884247" cy="3030855"/>
          </a:xfrm>
          <a:prstGeom prst="rect">
            <a:avLst/>
          </a:prstGeom>
          <a:noFill/>
        </p:spPr>
        <p:txBody>
          <a:bodyPr wrap="square" rtlCol="0" anchor="t">
            <a:spAutoFit/>
          </a:bodyPr>
          <a:p>
            <a:pPr>
              <a:lnSpc>
                <a:spcPct val="150000"/>
              </a:lnSpc>
            </a:pPr>
            <a:r>
              <a:rPr lang="zh-CN" altLang="en-US" sz="1815">
                <a:latin typeface="Arial" panose="020B0604020202020204" pitchFamily="34" charset="0"/>
                <a:ea typeface="微软雅黑" panose="020B0503020204020204" charset="-122"/>
                <a:sym typeface="+mn-ea"/>
              </a:rPr>
              <a:t>1980年代是</a:t>
            </a:r>
            <a:r>
              <a:rPr lang="zh-CN" altLang="en-US" sz="1815" b="1">
                <a:latin typeface="Arial" panose="020B0604020202020204" pitchFamily="34" charset="0"/>
                <a:ea typeface="微软雅黑" panose="020B0503020204020204" charset="-122"/>
                <a:sym typeface="+mn-ea"/>
              </a:rPr>
              <a:t>正式成形期</a:t>
            </a:r>
            <a:r>
              <a:rPr lang="zh-CN" altLang="en-US" sz="1815">
                <a:latin typeface="Arial" panose="020B0604020202020204" pitchFamily="34" charset="0"/>
                <a:ea typeface="微软雅黑" panose="020B0503020204020204" charset="-122"/>
                <a:sym typeface="+mn-ea"/>
              </a:rPr>
              <a:t>，尚不具备影响力。</a:t>
            </a:r>
            <a:endParaRPr lang="zh-CN" altLang="en-US" sz="1815">
              <a:solidFill>
                <a:schemeClr val="tx1"/>
              </a:solidFill>
              <a:latin typeface="Arial" panose="020B0604020202020204" pitchFamily="34" charset="0"/>
              <a:ea typeface="微软雅黑" panose="020B0503020204020204" charset="-122"/>
            </a:endParaRPr>
          </a:p>
          <a:p>
            <a:pPr>
              <a:lnSpc>
                <a:spcPct val="150000"/>
              </a:lnSpc>
            </a:pPr>
            <a:endParaRPr lang="zh-CN" altLang="en-US" sz="1815">
              <a:solidFill>
                <a:schemeClr val="tx1"/>
              </a:solidFill>
              <a:latin typeface="Arial" panose="020B0604020202020204" pitchFamily="34" charset="0"/>
              <a:ea typeface="微软雅黑" panose="020B0503020204020204" charset="-122"/>
            </a:endParaRPr>
          </a:p>
          <a:p>
            <a:pPr>
              <a:lnSpc>
                <a:spcPct val="150000"/>
              </a:lnSpc>
            </a:pPr>
            <a:r>
              <a:rPr lang="zh-CN" altLang="en-US" sz="1815">
                <a:latin typeface="Arial" panose="020B0604020202020204" pitchFamily="34" charset="0"/>
                <a:ea typeface="微软雅黑" panose="020B0503020204020204" charset="-122"/>
                <a:sym typeface="+mn-ea"/>
              </a:rPr>
              <a:t>1990-2010年代是</a:t>
            </a:r>
            <a:r>
              <a:rPr lang="zh-CN" altLang="en-US" sz="1815" b="1">
                <a:latin typeface="Arial" panose="020B0604020202020204" pitchFamily="34" charset="0"/>
                <a:ea typeface="微软雅黑" panose="020B0503020204020204" charset="-122"/>
                <a:sym typeface="+mn-ea"/>
              </a:rPr>
              <a:t>蓬勃发展期</a:t>
            </a:r>
            <a:r>
              <a:rPr lang="zh-CN" altLang="en-US" sz="1815">
                <a:latin typeface="Arial" panose="020B0604020202020204" pitchFamily="34" charset="0"/>
                <a:ea typeface="微软雅黑" panose="020B0503020204020204" charset="-122"/>
                <a:sym typeface="+mn-ea"/>
              </a:rPr>
              <a:t>，诞生了众多的理论和算法，真正走向了实用。</a:t>
            </a:r>
            <a:endParaRPr lang="zh-CN" altLang="en-US" sz="1815">
              <a:solidFill>
                <a:schemeClr val="tx1"/>
              </a:solidFill>
              <a:latin typeface="Arial" panose="020B0604020202020204" pitchFamily="34" charset="0"/>
              <a:ea typeface="微软雅黑" panose="020B0503020204020204" charset="-122"/>
            </a:endParaRPr>
          </a:p>
          <a:p>
            <a:pPr>
              <a:lnSpc>
                <a:spcPct val="150000"/>
              </a:lnSpc>
            </a:pPr>
            <a:endParaRPr lang="zh-CN" altLang="en-US" sz="1815">
              <a:solidFill>
                <a:schemeClr val="tx1"/>
              </a:solidFill>
              <a:latin typeface="Arial" panose="020B0604020202020204" pitchFamily="34" charset="0"/>
              <a:ea typeface="微软雅黑" panose="020B0503020204020204" charset="-122"/>
            </a:endParaRPr>
          </a:p>
          <a:p>
            <a:pPr>
              <a:lnSpc>
                <a:spcPct val="150000"/>
              </a:lnSpc>
            </a:pPr>
            <a:r>
              <a:rPr lang="zh-CN" altLang="en-US" sz="1815">
                <a:latin typeface="Arial" panose="020B0604020202020204" pitchFamily="34" charset="0"/>
                <a:ea typeface="微软雅黑" panose="020B0503020204020204" charset="-122"/>
                <a:sym typeface="+mn-ea"/>
              </a:rPr>
              <a:t>2012年之后是</a:t>
            </a:r>
            <a:r>
              <a:rPr lang="zh-CN" altLang="en-US" sz="1815" b="1">
                <a:latin typeface="Arial" panose="020B0604020202020204" pitchFamily="34" charset="0"/>
                <a:ea typeface="微软雅黑" panose="020B0503020204020204" charset="-122"/>
                <a:sym typeface="+mn-ea"/>
              </a:rPr>
              <a:t>深度学习期</a:t>
            </a:r>
            <a:r>
              <a:rPr lang="zh-CN" altLang="en-US" sz="1815">
                <a:latin typeface="Arial" panose="020B0604020202020204" pitchFamily="34" charset="0"/>
                <a:ea typeface="微软雅黑" panose="020B0503020204020204" charset="-122"/>
                <a:sym typeface="+mn-ea"/>
              </a:rPr>
              <a:t>，深度学习技术诞生并急速发展，较好的解决了现阶段AI的一些重点问题，并带来了产业界的快速发展。</a:t>
            </a:r>
            <a:endParaRPr lang="zh-CN" altLang="en-US" sz="2400"/>
          </a:p>
        </p:txBody>
      </p:sp>
      <p:sp>
        <p:nvSpPr>
          <p:cNvPr id="2" name="文本框 1"/>
          <p:cNvSpPr txBox="1"/>
          <p:nvPr/>
        </p:nvSpPr>
        <p:spPr>
          <a:xfrm>
            <a:off x="4393353" y="1807633"/>
            <a:ext cx="5730240" cy="370840"/>
          </a:xfrm>
          <a:prstGeom prst="rect">
            <a:avLst/>
          </a:prstGeom>
          <a:noFill/>
        </p:spPr>
        <p:txBody>
          <a:bodyPr wrap="none" rtlCol="0" anchor="t">
            <a:spAutoFit/>
          </a:bodyPr>
          <a:p>
            <a:pPr algn="l"/>
            <a:r>
              <a:rPr lang="zh-CN" altLang="en-US" sz="1820">
                <a:latin typeface="微软雅黑" panose="020B0503020204020204" charset="-122"/>
                <a:ea typeface="微软雅黑" panose="020B0503020204020204" charset="-122"/>
                <a:cs typeface="微软雅黑" panose="020B0503020204020204" charset="-122"/>
                <a:sym typeface="+mn-ea"/>
              </a:rPr>
              <a:t>请尝试着总结出人工智能的发展历史及主要应用场景：</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8"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2.3 </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270029" y="649596"/>
            <a:ext cx="2720340" cy="1814830"/>
          </a:xfrm>
          <a:prstGeom prst="rect">
            <a:avLst/>
          </a:prstGeom>
        </p:spPr>
        <p:txBody>
          <a:bodyPr wrap="none">
            <a:spAutoFit/>
          </a:bodyPr>
          <a:lstStyle/>
          <a:p>
            <a:pPr indent="0" algn="l" defTabSz="685800">
              <a:buFont typeface="Wingdings" panose="05000000000000000000" pitchFamily="2" charset="2"/>
              <a:buNone/>
            </a:pPr>
            <a:endParaRPr lang="zh-CN" altLang="en-US" sz="1865" b="1" dirty="0">
              <a:solidFill>
                <a:schemeClr val="tx1"/>
              </a:solidFill>
              <a:latin typeface="微软雅黑" panose="020B0503020204020204" charset="-122"/>
              <a:ea typeface="微软雅黑" panose="020B0503020204020204" charset="-122"/>
              <a:sym typeface="+mn-ea"/>
            </a:endParaRPr>
          </a:p>
          <a:p>
            <a:pPr marL="400050" indent="-400050" algn="l" defTabSz="685800">
              <a:buFont typeface="Wingdings" panose="05000000000000000000" pitchFamily="2" charset="2"/>
              <a:buChar char="u"/>
            </a:pPr>
            <a:r>
              <a:rPr lang="zh-CN" altLang="en-US" sz="1865" b="1" dirty="0">
                <a:solidFill>
                  <a:schemeClr val="tx1"/>
                </a:solidFill>
                <a:latin typeface="微软雅黑" panose="020B0503020204020204" charset="-122"/>
                <a:ea typeface="微软雅黑" panose="020B0503020204020204" charset="-122"/>
                <a:sym typeface="+mn-ea"/>
              </a:rPr>
              <a:t>应用场景与发展历程</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marL="400050" indent="-400050" algn="l" defTabSz="685800">
              <a:buFont typeface="Wingdings" panose="05000000000000000000" pitchFamily="2" charset="2"/>
              <a:buChar char="u"/>
            </a:pP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indent="0" algn="l" defTabSz="685800">
              <a:buFont typeface="Wingdings" panose="05000000000000000000" pitchFamily="2" charset="2"/>
              <a:buNone/>
            </a:pP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marL="400050" indent="-400050" algn="l" defTabSz="685800">
              <a:buFont typeface="Wingdings" panose="05000000000000000000" pitchFamily="2" charset="2"/>
              <a:buChar char="u"/>
            </a:pPr>
            <a:r>
              <a:rPr lang="zh-CN" altLang="en-US" sz="1865" b="1" dirty="0">
                <a:solidFill>
                  <a:schemeClr val="tx1"/>
                </a:solidFill>
                <a:latin typeface="微软雅黑" panose="020B0503020204020204" charset="-122"/>
                <a:ea typeface="微软雅黑" panose="020B0503020204020204" charset="-122"/>
                <a:sym typeface="+mn-ea"/>
              </a:rPr>
              <a:t>人工智能主要分支</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indent="0" algn="l" defTabSz="685800">
              <a:buFont typeface="Wingdings" panose="05000000000000000000" pitchFamily="2" charset="2"/>
              <a:buNone/>
            </a:pPr>
            <a:endParaRPr lang="en-US" altLang="zh-CN" sz="1865" b="1" dirty="0">
              <a:solidFill>
                <a:schemeClr val="tx1">
                  <a:lumMod val="75000"/>
                  <a:lumOff val="25000"/>
                </a:schemeClr>
              </a:solidFill>
              <a:latin typeface="微软雅黑" panose="020B0503020204020204" charset="-122"/>
              <a:ea typeface="微软雅黑" panose="020B0503020204020204" charset="-122"/>
            </a:endParaRPr>
          </a:p>
        </p:txBody>
      </p:sp>
      <p:grpSp>
        <p:nvGrpSpPr>
          <p:cNvPr id="2" name="组合 1"/>
          <p:cNvGrpSpPr/>
          <p:nvPr/>
        </p:nvGrpSpPr>
        <p:grpSpPr>
          <a:xfrm>
            <a:off x="5270029" y="2804160"/>
            <a:ext cx="2482776" cy="2380827"/>
            <a:chOff x="4586" y="3406"/>
            <a:chExt cx="2932" cy="2812"/>
          </a:xfrm>
        </p:grpSpPr>
        <p:sp>
          <p:nvSpPr>
            <p:cNvPr id="15" name="矩形 14"/>
            <p:cNvSpPr/>
            <p:nvPr/>
          </p:nvSpPr>
          <p:spPr>
            <a:xfrm>
              <a:off x="4586" y="3406"/>
              <a:ext cx="2932" cy="447"/>
            </a:xfrm>
            <a:prstGeom prst="rect">
              <a:avLst/>
            </a:prstGeom>
          </p:spPr>
          <p:txBody>
            <a:bodyPr wrap="none">
              <a:spAutoFit/>
            </a:bodyPr>
            <a:lstStyle/>
            <a:p>
              <a:pPr marL="400050" indent="-400050" defTabSz="685800">
                <a:buFont typeface="Wingdings" panose="05000000000000000000" pitchFamily="2" charset="2"/>
                <a:buChar char="u"/>
              </a:pPr>
              <a:r>
                <a:rPr lang="zh-CN" altLang="en-US" sz="1865" b="1" dirty="0">
                  <a:solidFill>
                    <a:srgbClr val="C00000"/>
                  </a:solidFill>
                  <a:latin typeface="微软雅黑" panose="020B0503020204020204" charset="-122"/>
                  <a:ea typeface="微软雅黑" panose="020B0503020204020204" charset="-122"/>
                  <a:sym typeface="+mn-ea"/>
                </a:rPr>
                <a:t>机器学习工作流程</a:t>
              </a:r>
              <a:endParaRPr lang="zh-CN" altLang="en-US" sz="1865" b="1" dirty="0">
                <a:solidFill>
                  <a:srgbClr val="C00000"/>
                </a:solidFill>
                <a:latin typeface="微软雅黑" panose="020B0503020204020204" charset="-122"/>
                <a:ea typeface="微软雅黑" panose="020B0503020204020204" charset="-122"/>
                <a:sym typeface="+mn-ea"/>
              </a:endParaRPr>
            </a:p>
          </p:txBody>
        </p:sp>
        <p:sp>
          <p:nvSpPr>
            <p:cNvPr id="16" name="矩形 15"/>
            <p:cNvSpPr/>
            <p:nvPr/>
          </p:nvSpPr>
          <p:spPr>
            <a:xfrm>
              <a:off x="4586" y="4582"/>
              <a:ext cx="2932" cy="447"/>
            </a:xfrm>
            <a:prstGeom prst="rect">
              <a:avLst/>
            </a:prstGeom>
          </p:spPr>
          <p:txBody>
            <a:bodyPr wrap="none">
              <a:spAutoFit/>
            </a:bodyPr>
            <a:lstStyle/>
            <a:p>
              <a:pPr marL="400050" indent="-400050" defTabSz="685800">
                <a:buFont typeface="Wingdings" panose="05000000000000000000" pitchFamily="2" charset="2"/>
                <a:buChar char="u"/>
              </a:pPr>
              <a:r>
                <a:rPr lang="zh-CN" altLang="en-US" sz="1865" b="1" dirty="0">
                  <a:solidFill>
                    <a:schemeClr val="tx1">
                      <a:lumMod val="75000"/>
                      <a:lumOff val="25000"/>
                    </a:schemeClr>
                  </a:solidFill>
                  <a:latin typeface="微软雅黑" panose="020B0503020204020204" charset="-122"/>
                  <a:ea typeface="微软雅黑" panose="020B0503020204020204" charset="-122"/>
                  <a:sym typeface="+mn-ea"/>
                </a:rPr>
                <a:t>机器学习算法分类</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17" name="矩形 16"/>
            <p:cNvSpPr/>
            <p:nvPr/>
          </p:nvSpPr>
          <p:spPr>
            <a:xfrm>
              <a:off x="4657" y="5771"/>
              <a:ext cx="1810" cy="447"/>
            </a:xfrm>
            <a:prstGeom prst="rect">
              <a:avLst/>
            </a:prstGeom>
          </p:spPr>
          <p:txBody>
            <a:bodyPr wrap="none">
              <a:spAutoFit/>
            </a:bodyPr>
            <a:lstStyle/>
            <a:p>
              <a:pPr marL="400050" indent="-400050" defTabSz="685800">
                <a:buFont typeface="Wingdings" panose="05000000000000000000" pitchFamily="2" charset="2"/>
                <a:buChar char="u"/>
              </a:pPr>
              <a:r>
                <a:rPr lang="zh-CN" altLang="en-US" sz="1865" b="1" dirty="0">
                  <a:solidFill>
                    <a:schemeClr val="tx1">
                      <a:lumMod val="75000"/>
                      <a:lumOff val="25000"/>
                    </a:schemeClr>
                  </a:solidFill>
                  <a:latin typeface="微软雅黑" panose="020B0503020204020204" charset="-122"/>
                  <a:ea typeface="微软雅黑" panose="020B0503020204020204" charset="-122"/>
                  <a:sym typeface="+mn-ea"/>
                </a:rPr>
                <a:t>模型评估</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custDataLst>
              <p:tags r:id="rId1"/>
            </p:custDataLst>
          </p:nvPr>
        </p:nvGrpSpPr>
        <p:grpSpPr>
          <a:xfrm>
            <a:off x="2427393" y="5469467"/>
            <a:ext cx="3691467" cy="1043940"/>
            <a:chOff x="4111694" y="5262739"/>
            <a:chExt cx="2993598" cy="826533"/>
          </a:xfrm>
        </p:grpSpPr>
        <p:sp>
          <p:nvSpPr>
            <p:cNvPr id="13" name="圆角矩形 12"/>
            <p:cNvSpPr/>
            <p:nvPr>
              <p:custDataLst>
                <p:tags r:id="rId2"/>
              </p:custDataLst>
            </p:nvPr>
          </p:nvSpPr>
          <p:spPr>
            <a:xfrm rot="21439215">
              <a:off x="4111694" y="5262739"/>
              <a:ext cx="816654" cy="826533"/>
            </a:xfrm>
            <a:prstGeom prst="roundRect">
              <a:avLst>
                <a:gd name="adj" fmla="val 18567"/>
              </a:avLst>
            </a:prstGeom>
            <a:solidFill>
              <a:srgbClr val="00B0F0"/>
            </a:solidFill>
            <a:ln>
              <a:solidFill>
                <a:srgbClr val="00B0F0">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5400" dirty="0">
                  <a:solidFill>
                    <a:sysClr val="window" lastClr="FFFFFF"/>
                  </a:solidFill>
                  <a:sym typeface="Arial" panose="020B0604020202020204" pitchFamily="34" charset="0"/>
                </a:rPr>
                <a:t>1</a:t>
              </a:r>
              <a:endParaRPr lang="zh-CN" altLang="en-US" sz="5400" dirty="0">
                <a:solidFill>
                  <a:sysClr val="window" lastClr="FFFFFF"/>
                </a:solidFill>
                <a:sym typeface="Arial" panose="020B0604020202020204" pitchFamily="34" charset="0"/>
              </a:endParaRPr>
            </a:p>
          </p:txBody>
        </p:sp>
        <p:cxnSp>
          <p:nvCxnSpPr>
            <p:cNvPr id="18" name="直接箭头连接符 17"/>
            <p:cNvCxnSpPr/>
            <p:nvPr>
              <p:custDataLst>
                <p:tags r:id="rId3"/>
              </p:custDataLst>
            </p:nvPr>
          </p:nvCxnSpPr>
          <p:spPr>
            <a:xfrm>
              <a:off x="4947223" y="5602255"/>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19" name="标题 1"/>
            <p:cNvSpPr txBox="1"/>
            <p:nvPr>
              <p:custDataLst>
                <p:tags r:id="rId4"/>
              </p:custDataLst>
            </p:nvPr>
          </p:nvSpPr>
          <p:spPr>
            <a:xfrm>
              <a:off x="5999171" y="5394126"/>
              <a:ext cx="1106121" cy="414942"/>
            </a:xfrm>
            <a:prstGeom prst="rect">
              <a:avLst/>
            </a:prstGeom>
            <a:noFill/>
          </p:spPr>
          <p:txBody>
            <a:bodyPr wrap="square" rtlCol="0">
              <a:noAutofit/>
            </a:bodyPr>
            <a:lstStyle>
              <a:defPPr>
                <a:defRPr lang="zh-CN"/>
              </a:defPPr>
              <a:lvl1pPr>
                <a:lnSpc>
                  <a:spcPct val="130000"/>
                </a:lnSpc>
                <a:defRPr sz="1200"/>
              </a:lvl1pPr>
            </a:lstStyle>
            <a:p>
              <a:r>
                <a:rPr lang="zh-CN" altLang="en-US" sz="1800" b="1">
                  <a:solidFill>
                    <a:srgbClr val="00B0F0"/>
                  </a:solidFill>
                  <a:sym typeface="+mn-ea"/>
                </a:rPr>
                <a:t>获取数据</a:t>
              </a:r>
              <a:endParaRPr lang="zh-CN" altLang="en-US" sz="1800" b="1">
                <a:solidFill>
                  <a:srgbClr val="00B0F0"/>
                </a:solidFill>
              </a:endParaRPr>
            </a:p>
            <a:p>
              <a:endParaRPr lang="zh-CN" altLang="en-US" sz="1800" b="1" dirty="0">
                <a:solidFill>
                  <a:srgbClr val="00B0F0"/>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7" name="组合 16"/>
          <p:cNvGrpSpPr/>
          <p:nvPr>
            <p:custDataLst>
              <p:tags r:id="rId5"/>
            </p:custDataLst>
          </p:nvPr>
        </p:nvGrpSpPr>
        <p:grpSpPr>
          <a:xfrm>
            <a:off x="2658013" y="4421389"/>
            <a:ext cx="3754967" cy="1043548"/>
            <a:chOff x="4301882" y="4453470"/>
            <a:chExt cx="2974087" cy="826533"/>
          </a:xfrm>
        </p:grpSpPr>
        <p:sp>
          <p:nvSpPr>
            <p:cNvPr id="12" name="圆角矩形 11"/>
            <p:cNvSpPr/>
            <p:nvPr>
              <p:custDataLst>
                <p:tags r:id="rId6"/>
              </p:custDataLst>
            </p:nvPr>
          </p:nvSpPr>
          <p:spPr>
            <a:xfrm rot="21439215">
              <a:off x="4301882" y="4453470"/>
              <a:ext cx="816654" cy="826533"/>
            </a:xfrm>
            <a:prstGeom prst="roundRect">
              <a:avLst>
                <a:gd name="adj" fmla="val 18567"/>
              </a:avLst>
            </a:prstGeom>
            <a:solidFill>
              <a:srgbClr val="FFC000"/>
            </a:solidFill>
            <a:ln>
              <a:solidFill>
                <a:srgbClr val="FFC000">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5400" dirty="0">
                  <a:solidFill>
                    <a:sysClr val="window" lastClr="FFFFFF"/>
                  </a:solidFill>
                  <a:sym typeface="Arial" panose="020B0604020202020204" pitchFamily="34" charset="0"/>
                </a:rPr>
                <a:t>2</a:t>
              </a:r>
              <a:endParaRPr lang="zh-CN" altLang="en-US" sz="5400" dirty="0">
                <a:solidFill>
                  <a:sysClr val="window" lastClr="FFFFFF"/>
                </a:solidFill>
                <a:sym typeface="Arial" panose="020B0604020202020204" pitchFamily="34" charset="0"/>
              </a:endParaRPr>
            </a:p>
          </p:txBody>
        </p:sp>
        <p:cxnSp>
          <p:nvCxnSpPr>
            <p:cNvPr id="21" name="直接箭头连接符 20"/>
            <p:cNvCxnSpPr/>
            <p:nvPr>
              <p:custDataLst>
                <p:tags r:id="rId7"/>
              </p:custDataLst>
            </p:nvPr>
          </p:nvCxnSpPr>
          <p:spPr>
            <a:xfrm>
              <a:off x="5117277" y="4743691"/>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22" name="标题 1"/>
            <p:cNvSpPr txBox="1"/>
            <p:nvPr>
              <p:custDataLst>
                <p:tags r:id="rId8"/>
              </p:custDataLst>
            </p:nvPr>
          </p:nvSpPr>
          <p:spPr>
            <a:xfrm>
              <a:off x="6168817" y="4535283"/>
              <a:ext cx="1107152" cy="415098"/>
            </a:xfrm>
            <a:prstGeom prst="rect">
              <a:avLst/>
            </a:prstGeom>
            <a:noFill/>
          </p:spPr>
          <p:txBody>
            <a:bodyPr wrap="square" rtlCol="0">
              <a:noAutofit/>
            </a:bodyPr>
            <a:lstStyle>
              <a:defPPr>
                <a:defRPr lang="zh-CN"/>
              </a:defPPr>
              <a:lvl1pPr>
                <a:lnSpc>
                  <a:spcPct val="130000"/>
                </a:lnSpc>
                <a:defRPr sz="1200"/>
              </a:lvl1pPr>
            </a:lstStyle>
            <a:p>
              <a:r>
                <a:rPr lang="zh-CN" altLang="en-US" sz="1800" b="1">
                  <a:solidFill>
                    <a:srgbClr val="FFC000"/>
                  </a:solidFill>
                  <a:sym typeface="+mn-ea"/>
                </a:rPr>
                <a:t>数据预处理</a:t>
              </a:r>
              <a:endParaRPr lang="zh-CN" altLang="en-US" sz="1800"/>
            </a:p>
            <a:p>
              <a:endParaRPr lang="zh-CN" altLang="en-US" sz="1800" dirty="0">
                <a:solidFill>
                  <a:srgbClr val="FFC000">
                    <a:lumMod val="75000"/>
                  </a:srgbClr>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6" name="组合 15"/>
          <p:cNvGrpSpPr/>
          <p:nvPr>
            <p:custDataLst>
              <p:tags r:id="rId9"/>
            </p:custDataLst>
          </p:nvPr>
        </p:nvGrpSpPr>
        <p:grpSpPr>
          <a:xfrm>
            <a:off x="2300393" y="3411220"/>
            <a:ext cx="3966633" cy="1048173"/>
            <a:chOff x="4003593" y="3648222"/>
            <a:chExt cx="3313415" cy="830228"/>
          </a:xfrm>
        </p:grpSpPr>
        <p:sp>
          <p:nvSpPr>
            <p:cNvPr id="11" name="圆角矩形 10"/>
            <p:cNvSpPr/>
            <p:nvPr>
              <p:custDataLst>
                <p:tags r:id="rId10"/>
              </p:custDataLst>
            </p:nvPr>
          </p:nvSpPr>
          <p:spPr>
            <a:xfrm rot="21439215">
              <a:off x="4003593" y="3651917"/>
              <a:ext cx="816654" cy="826533"/>
            </a:xfrm>
            <a:prstGeom prst="roundRect">
              <a:avLst>
                <a:gd name="adj" fmla="val 18567"/>
              </a:avLst>
            </a:prstGeom>
            <a:solidFill>
              <a:srgbClr val="B16B8E"/>
            </a:solidFill>
            <a:ln>
              <a:solidFill>
                <a:srgbClr val="B16B8E">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4800" dirty="0">
                  <a:solidFill>
                    <a:sysClr val="window" lastClr="FFFFFF"/>
                  </a:solidFill>
                  <a:sym typeface="Arial" panose="020B0604020202020204" pitchFamily="34" charset="0"/>
                </a:rPr>
                <a:t>3</a:t>
              </a:r>
              <a:endParaRPr lang="zh-CN" altLang="en-US" sz="4800" dirty="0">
                <a:solidFill>
                  <a:sysClr val="window" lastClr="FFFFFF"/>
                </a:solidFill>
                <a:sym typeface="Arial" panose="020B0604020202020204" pitchFamily="34" charset="0"/>
              </a:endParaRPr>
            </a:p>
          </p:txBody>
        </p:sp>
        <p:cxnSp>
          <p:nvCxnSpPr>
            <p:cNvPr id="24" name="直接箭头连接符 23"/>
            <p:cNvCxnSpPr/>
            <p:nvPr>
              <p:custDataLst>
                <p:tags r:id="rId11"/>
              </p:custDataLst>
            </p:nvPr>
          </p:nvCxnSpPr>
          <p:spPr>
            <a:xfrm>
              <a:off x="4812329" y="3856540"/>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25" name="标题 1"/>
            <p:cNvSpPr txBox="1"/>
            <p:nvPr>
              <p:custDataLst>
                <p:tags r:id="rId12"/>
              </p:custDataLst>
            </p:nvPr>
          </p:nvSpPr>
          <p:spPr>
            <a:xfrm>
              <a:off x="5864339" y="3648222"/>
              <a:ext cx="1452669" cy="415114"/>
            </a:xfrm>
            <a:prstGeom prst="rect">
              <a:avLst/>
            </a:prstGeom>
            <a:noFill/>
          </p:spPr>
          <p:txBody>
            <a:bodyPr wrap="square" rtlCol="0">
              <a:noAutofit/>
            </a:bodyPr>
            <a:lstStyle>
              <a:defPPr>
                <a:defRPr lang="zh-CN"/>
              </a:defPPr>
              <a:lvl1pPr>
                <a:lnSpc>
                  <a:spcPct val="130000"/>
                </a:lnSpc>
                <a:defRPr sz="1200"/>
              </a:lvl1pPr>
            </a:lstStyle>
            <a:p>
              <a:r>
                <a:rPr lang="zh-CN" altLang="en-US" sz="1800" b="1">
                  <a:solidFill>
                    <a:srgbClr val="B16B8E"/>
                  </a:solidFill>
                  <a:sym typeface="+mn-ea"/>
                </a:rPr>
                <a:t>特征工程</a:t>
              </a:r>
              <a:endParaRPr lang="zh-CN" altLang="en-US" sz="1800" b="1" dirty="0">
                <a:solidFill>
                  <a:srgbClr val="B16B8E"/>
                </a:solidFill>
                <a:latin typeface="Calibri Light" panose="020F0302020204030204" charset="0"/>
                <a:ea typeface="宋体" panose="02010600030101010101" pitchFamily="2" charset="-122"/>
                <a:cs typeface="+mn-ea"/>
                <a:sym typeface="+mn-ea"/>
              </a:endParaRPr>
            </a:p>
          </p:txBody>
        </p:sp>
      </p:grpSp>
      <p:grpSp>
        <p:nvGrpSpPr>
          <p:cNvPr id="14" name="组合 13"/>
          <p:cNvGrpSpPr/>
          <p:nvPr>
            <p:custDataLst>
              <p:tags r:id="rId13"/>
            </p:custDataLst>
          </p:nvPr>
        </p:nvGrpSpPr>
        <p:grpSpPr>
          <a:xfrm>
            <a:off x="1963104" y="2346248"/>
            <a:ext cx="4561840" cy="1097807"/>
            <a:chOff x="3733412" y="2796485"/>
            <a:chExt cx="3613163" cy="869508"/>
          </a:xfrm>
        </p:grpSpPr>
        <p:sp>
          <p:nvSpPr>
            <p:cNvPr id="10" name="圆角矩形 9"/>
            <p:cNvSpPr/>
            <p:nvPr>
              <p:custDataLst>
                <p:tags r:id="rId14"/>
              </p:custDataLst>
            </p:nvPr>
          </p:nvSpPr>
          <p:spPr>
            <a:xfrm rot="21116664">
              <a:off x="3733412" y="2839460"/>
              <a:ext cx="816654" cy="826533"/>
            </a:xfrm>
            <a:prstGeom prst="roundRect">
              <a:avLst>
                <a:gd name="adj" fmla="val 18567"/>
              </a:avLst>
            </a:prstGeom>
            <a:solidFill>
              <a:srgbClr val="D24726"/>
            </a:solidFill>
            <a:ln>
              <a:solidFill>
                <a:srgbClr val="D24726">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4800" dirty="0">
                  <a:solidFill>
                    <a:sysClr val="window" lastClr="FFFFFF"/>
                  </a:solidFill>
                  <a:sym typeface="Arial" panose="020B0604020202020204" pitchFamily="34" charset="0"/>
                </a:rPr>
                <a:t>4</a:t>
              </a:r>
              <a:endParaRPr lang="zh-CN" altLang="en-US" sz="4800" dirty="0">
                <a:solidFill>
                  <a:sysClr val="window" lastClr="FFFFFF"/>
                </a:solidFill>
                <a:sym typeface="Arial" panose="020B0604020202020204" pitchFamily="34" charset="0"/>
              </a:endParaRPr>
            </a:p>
          </p:txBody>
        </p:sp>
        <p:cxnSp>
          <p:nvCxnSpPr>
            <p:cNvPr id="27" name="直接箭头连接符 26"/>
            <p:cNvCxnSpPr/>
            <p:nvPr>
              <p:custDataLst>
                <p:tags r:id="rId15"/>
              </p:custDataLst>
            </p:nvPr>
          </p:nvCxnSpPr>
          <p:spPr>
            <a:xfrm>
              <a:off x="4515404" y="3003461"/>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28" name="标题 1"/>
            <p:cNvSpPr txBox="1"/>
            <p:nvPr>
              <p:custDataLst>
                <p:tags r:id="rId16"/>
              </p:custDataLst>
            </p:nvPr>
          </p:nvSpPr>
          <p:spPr>
            <a:xfrm>
              <a:off x="5566817" y="2796485"/>
              <a:ext cx="1779758" cy="415098"/>
            </a:xfrm>
            <a:prstGeom prst="rect">
              <a:avLst/>
            </a:prstGeom>
            <a:noFill/>
          </p:spPr>
          <p:txBody>
            <a:bodyPr wrap="square" rtlCol="0">
              <a:noAutofit/>
            </a:bodyPr>
            <a:lstStyle>
              <a:defPPr>
                <a:defRPr lang="zh-CN"/>
              </a:defPPr>
              <a:lvl1pPr>
                <a:lnSpc>
                  <a:spcPct val="130000"/>
                </a:lnSpc>
                <a:defRPr sz="1200"/>
              </a:lvl1pPr>
            </a:lstStyle>
            <a:p>
              <a:r>
                <a:rPr lang="zh-CN" altLang="en-US" sz="1800" b="1">
                  <a:solidFill>
                    <a:srgbClr val="D24726"/>
                  </a:solidFill>
                  <a:sym typeface="+mn-ea"/>
                </a:rPr>
                <a:t>机器学习(模型训练)</a:t>
              </a:r>
              <a:endParaRPr lang="zh-CN" altLang="en-US" sz="1800"/>
            </a:p>
            <a:p>
              <a:endParaRPr lang="zh-CN" altLang="en-US" sz="1800" dirty="0">
                <a:solidFill>
                  <a:srgbClr val="D24726"/>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3" name="组合 2"/>
          <p:cNvGrpSpPr/>
          <p:nvPr>
            <p:custDataLst>
              <p:tags r:id="rId17"/>
            </p:custDataLst>
          </p:nvPr>
        </p:nvGrpSpPr>
        <p:grpSpPr>
          <a:xfrm>
            <a:off x="2059180" y="1277184"/>
            <a:ext cx="3506893" cy="1124623"/>
            <a:chOff x="3820219" y="1942380"/>
            <a:chExt cx="2777603" cy="890746"/>
          </a:xfrm>
        </p:grpSpPr>
        <p:sp>
          <p:nvSpPr>
            <p:cNvPr id="31" name="圆角矩形 30"/>
            <p:cNvSpPr/>
            <p:nvPr>
              <p:custDataLst>
                <p:tags r:id="rId18"/>
              </p:custDataLst>
            </p:nvPr>
          </p:nvSpPr>
          <p:spPr>
            <a:xfrm rot="21116664">
              <a:off x="3820219" y="2006593"/>
              <a:ext cx="816654" cy="826533"/>
            </a:xfrm>
            <a:prstGeom prst="roundRect">
              <a:avLst>
                <a:gd name="adj" fmla="val 18567"/>
              </a:avLst>
            </a:prstGeom>
            <a:ln>
              <a:solidFill>
                <a:srgbClr val="CE7932">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5400" dirty="0">
                  <a:solidFill>
                    <a:sysClr val="window" lastClr="FFFFFF"/>
                  </a:solidFill>
                  <a:sym typeface="Arial" panose="020B0604020202020204" pitchFamily="34" charset="0"/>
                </a:rPr>
                <a:t>5</a:t>
              </a:r>
              <a:endParaRPr lang="zh-CN" altLang="en-US" sz="5400" dirty="0">
                <a:solidFill>
                  <a:sysClr val="window" lastClr="FFFFFF"/>
                </a:solidFill>
                <a:sym typeface="Arial" panose="020B0604020202020204" pitchFamily="34" charset="0"/>
              </a:endParaRPr>
            </a:p>
          </p:txBody>
        </p:sp>
        <p:cxnSp>
          <p:nvCxnSpPr>
            <p:cNvPr id="32" name="直接箭头连接符 31"/>
            <p:cNvCxnSpPr/>
            <p:nvPr>
              <p:custDataLst>
                <p:tags r:id="rId19"/>
              </p:custDataLst>
            </p:nvPr>
          </p:nvCxnSpPr>
          <p:spPr>
            <a:xfrm>
              <a:off x="4595838" y="2150698"/>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33" name="标题 1"/>
            <p:cNvSpPr txBox="1"/>
            <p:nvPr>
              <p:custDataLst>
                <p:tags r:id="rId20"/>
              </p:custDataLst>
            </p:nvPr>
          </p:nvSpPr>
          <p:spPr>
            <a:xfrm>
              <a:off x="5647589" y="1942380"/>
              <a:ext cx="950233" cy="415098"/>
            </a:xfrm>
            <a:prstGeom prst="rect">
              <a:avLst/>
            </a:prstGeom>
            <a:noFill/>
          </p:spPr>
          <p:txBody>
            <a:bodyPr wrap="square" rtlCol="0">
              <a:noAutofit/>
            </a:bodyPr>
            <a:lstStyle>
              <a:defPPr>
                <a:defRPr lang="zh-CN"/>
              </a:defPPr>
              <a:lvl1pPr>
                <a:lnSpc>
                  <a:spcPct val="130000"/>
                </a:lnSpc>
                <a:defRPr sz="1200"/>
              </a:lvl1pPr>
            </a:lstStyle>
            <a:p>
              <a:pPr fontAlgn="auto">
                <a:lnSpc>
                  <a:spcPct val="150000"/>
                </a:lnSpc>
              </a:pPr>
              <a:r>
                <a:rPr lang="zh-CN" altLang="en-US" sz="1800" b="1">
                  <a:solidFill>
                    <a:srgbClr val="CE7932"/>
                  </a:solidFill>
                  <a:sym typeface="+mn-ea"/>
                </a:rPr>
                <a:t>模型评估</a:t>
              </a:r>
              <a:endParaRPr lang="zh-CN" altLang="en-US" sz="1800" b="1" dirty="0">
                <a:solidFill>
                  <a:srgbClr val="CE7932"/>
                </a:solidFill>
                <a:latin typeface="Calibri Light" panose="020F0302020204030204" charset="0"/>
                <a:ea typeface="宋体" panose="02010600030101010101" pitchFamily="2" charset="-122"/>
                <a:cs typeface="+mn-ea"/>
                <a:sym typeface="+mn-ea"/>
              </a:endParaRPr>
            </a:p>
          </p:txBody>
        </p:sp>
      </p:grpSp>
      <p:grpSp>
        <p:nvGrpSpPr>
          <p:cNvPr id="41" name="组合 40"/>
          <p:cNvGrpSpPr/>
          <p:nvPr>
            <p:custDataLst>
              <p:tags r:id="rId21"/>
            </p:custDataLst>
          </p:nvPr>
        </p:nvGrpSpPr>
        <p:grpSpPr>
          <a:xfrm>
            <a:off x="406096" y="2633083"/>
            <a:ext cx="1902888" cy="3825713"/>
            <a:chOff x="2510909" y="3016306"/>
            <a:chExt cx="1507165" cy="3030121"/>
          </a:xfrm>
        </p:grpSpPr>
        <p:sp>
          <p:nvSpPr>
            <p:cNvPr id="5" name="圆角矩形 4"/>
            <p:cNvSpPr/>
            <p:nvPr>
              <p:custDataLst>
                <p:tags r:id="rId22"/>
              </p:custDataLst>
            </p:nvPr>
          </p:nvSpPr>
          <p:spPr>
            <a:xfrm>
              <a:off x="2510909" y="3703081"/>
              <a:ext cx="586938" cy="1137195"/>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6" name="圆角矩形 5"/>
            <p:cNvSpPr/>
            <p:nvPr>
              <p:custDataLst>
                <p:tags r:id="rId23"/>
              </p:custDataLst>
            </p:nvPr>
          </p:nvSpPr>
          <p:spPr>
            <a:xfrm>
              <a:off x="2517501" y="4757444"/>
              <a:ext cx="256790" cy="1288983"/>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7" name="圆角矩形 6"/>
            <p:cNvSpPr/>
            <p:nvPr>
              <p:custDataLst>
                <p:tags r:id="rId24"/>
              </p:custDataLst>
            </p:nvPr>
          </p:nvSpPr>
          <p:spPr>
            <a:xfrm rot="20318279">
              <a:off x="2897115" y="4736681"/>
              <a:ext cx="256790" cy="387095"/>
            </a:xfrm>
            <a:prstGeom prst="roundRect">
              <a:avLst>
                <a:gd name="adj" fmla="val 29625"/>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8" name="圆角矩形 7"/>
            <p:cNvSpPr/>
            <p:nvPr>
              <p:custDataLst>
                <p:tags r:id="rId25"/>
              </p:custDataLst>
            </p:nvPr>
          </p:nvSpPr>
          <p:spPr>
            <a:xfrm>
              <a:off x="2939833" y="4976529"/>
              <a:ext cx="263344" cy="1059868"/>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9" name="圆角矩形 8"/>
            <p:cNvSpPr/>
            <p:nvPr>
              <p:custDataLst>
                <p:tags r:id="rId26"/>
              </p:custDataLst>
            </p:nvPr>
          </p:nvSpPr>
          <p:spPr>
            <a:xfrm rot="3224468">
              <a:off x="3101078" y="2968601"/>
              <a:ext cx="233845" cy="1111563"/>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15" name="圆角矩形 14"/>
            <p:cNvSpPr/>
            <p:nvPr>
              <p:custDataLst>
                <p:tags r:id="rId27"/>
              </p:custDataLst>
            </p:nvPr>
          </p:nvSpPr>
          <p:spPr>
            <a:xfrm rot="3531662">
              <a:off x="3345336" y="3104643"/>
              <a:ext cx="233913" cy="1111563"/>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35" name="椭圆 34"/>
            <p:cNvSpPr/>
            <p:nvPr>
              <p:custDataLst>
                <p:tags r:id="rId28"/>
              </p:custDataLst>
            </p:nvPr>
          </p:nvSpPr>
          <p:spPr>
            <a:xfrm>
              <a:off x="2513154" y="3016306"/>
              <a:ext cx="658060" cy="658060"/>
            </a:xfrm>
            <a:prstGeom prst="ellipse">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grpSp>
      <p:sp>
        <p:nvSpPr>
          <p:cNvPr id="36" name="文本框 35"/>
          <p:cNvSpPr txBox="1"/>
          <p:nvPr/>
        </p:nvSpPr>
        <p:spPr>
          <a:xfrm>
            <a:off x="7079827" y="1649307"/>
            <a:ext cx="4735407" cy="4523105"/>
          </a:xfrm>
          <a:prstGeom prst="rect">
            <a:avLst/>
          </a:prstGeom>
          <a:noFill/>
          <a:ln w="9525">
            <a:noFill/>
          </a:ln>
        </p:spPr>
        <p:txBody>
          <a:bodyPr wrap="square" rtlCol="0" anchor="t">
            <a:sp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一辆红色的奥迪汽车进行车速测试，第一次测试，1小时行驶了</a:t>
            </a:r>
            <a:r>
              <a:rPr lang="zh-CN" altLang="en-US" sz="2000">
                <a:latin typeface="微软雅黑" panose="020B0503020204020204" charset="-122"/>
                <a:ea typeface="微软雅黑" panose="020B0503020204020204" charset="-122"/>
                <a:sym typeface="+mn-ea"/>
              </a:rPr>
              <a:t>60km</a:t>
            </a:r>
            <a:r>
              <a:rPr lang="zh-CN" altLang="en-US" sz="2000">
                <a:latin typeface="微软雅黑" panose="020B0503020204020204" charset="-122"/>
                <a:ea typeface="微软雅黑" panose="020B0503020204020204" charset="-122"/>
                <a:sym typeface="+mn-ea"/>
              </a:rPr>
              <a:t>，第二次测试，</a:t>
            </a:r>
            <a:r>
              <a:rPr lang="zh-CN" altLang="en-US" sz="2000">
                <a:latin typeface="微软雅黑" panose="020B0503020204020204" charset="-122"/>
                <a:ea typeface="微软雅黑" panose="020B0503020204020204" charset="-122"/>
                <a:sym typeface="+mn-ea"/>
              </a:rPr>
              <a:t>1分钟行驶了1200m</a:t>
            </a:r>
            <a:r>
              <a:rPr lang="zh-CN" altLang="en-US" sz="2000">
                <a:latin typeface="微软雅黑" panose="020B0503020204020204" charset="-122"/>
                <a:ea typeface="微软雅黑" panose="020B0503020204020204" charset="-122"/>
                <a:sym typeface="+mn-ea"/>
              </a:rPr>
              <a:t>，那么，这个汽车正常行驶，3小时你估计能开多远？</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p:txBody>
      </p:sp>
      <p:cxnSp>
        <p:nvCxnSpPr>
          <p:cNvPr id="4" name="直接箭头连接符 3"/>
          <p:cNvCxnSpPr/>
          <p:nvPr/>
        </p:nvCxnSpPr>
        <p:spPr>
          <a:xfrm>
            <a:off x="7415953" y="5933440"/>
            <a:ext cx="3938693" cy="84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641167" y="3593253"/>
            <a:ext cx="9313" cy="26653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流程图: 联系 28"/>
          <p:cNvSpPr/>
          <p:nvPr/>
        </p:nvSpPr>
        <p:spPr>
          <a:xfrm>
            <a:off x="7902787" y="5726007"/>
            <a:ext cx="127000" cy="10075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34" name="流程图: 联系 33"/>
          <p:cNvSpPr/>
          <p:nvPr/>
        </p:nvSpPr>
        <p:spPr>
          <a:xfrm>
            <a:off x="9797627" y="4042833"/>
            <a:ext cx="127000" cy="10075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6"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机器学习工作流程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custDataLst>
              <p:tags r:id="rId1"/>
            </p:custDataLst>
          </p:nvPr>
        </p:nvGrpSpPr>
        <p:grpSpPr>
          <a:xfrm>
            <a:off x="2430780" y="5476797"/>
            <a:ext cx="5788037" cy="1045405"/>
            <a:chOff x="4111694" y="5262739"/>
            <a:chExt cx="4576222" cy="826533"/>
          </a:xfrm>
        </p:grpSpPr>
        <p:sp>
          <p:nvSpPr>
            <p:cNvPr id="13" name="圆角矩形 12"/>
            <p:cNvSpPr/>
            <p:nvPr>
              <p:custDataLst>
                <p:tags r:id="rId2"/>
              </p:custDataLst>
            </p:nvPr>
          </p:nvSpPr>
          <p:spPr>
            <a:xfrm rot="21439215">
              <a:off x="4111694" y="5262739"/>
              <a:ext cx="816654" cy="826533"/>
            </a:xfrm>
            <a:prstGeom prst="roundRect">
              <a:avLst>
                <a:gd name="adj" fmla="val 18567"/>
              </a:avLst>
            </a:prstGeom>
            <a:solidFill>
              <a:srgbClr val="00B0F0"/>
            </a:solidFill>
            <a:ln>
              <a:solidFill>
                <a:srgbClr val="00B0F0">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5400" dirty="0">
                  <a:solidFill>
                    <a:sysClr val="window" lastClr="FFFFFF"/>
                  </a:solidFill>
                  <a:sym typeface="Arial" panose="020B0604020202020204" pitchFamily="34" charset="0"/>
                </a:rPr>
                <a:t>1</a:t>
              </a:r>
              <a:endParaRPr lang="zh-CN" altLang="en-US" sz="5400" dirty="0">
                <a:solidFill>
                  <a:sysClr val="window" lastClr="FFFFFF"/>
                </a:solidFill>
                <a:sym typeface="Arial" panose="020B0604020202020204" pitchFamily="34" charset="0"/>
              </a:endParaRPr>
            </a:p>
          </p:txBody>
        </p:sp>
        <p:cxnSp>
          <p:nvCxnSpPr>
            <p:cNvPr id="18" name="直接箭头连接符 17"/>
            <p:cNvCxnSpPr/>
            <p:nvPr>
              <p:custDataLst>
                <p:tags r:id="rId3"/>
              </p:custDataLst>
            </p:nvPr>
          </p:nvCxnSpPr>
          <p:spPr>
            <a:xfrm>
              <a:off x="4947223" y="5602255"/>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19" name="标题 1"/>
            <p:cNvSpPr txBox="1"/>
            <p:nvPr>
              <p:custDataLst>
                <p:tags r:id="rId4"/>
              </p:custDataLst>
            </p:nvPr>
          </p:nvSpPr>
          <p:spPr>
            <a:xfrm>
              <a:off x="5999065" y="5393938"/>
              <a:ext cx="2688851" cy="414985"/>
            </a:xfrm>
            <a:prstGeom prst="rect">
              <a:avLst/>
            </a:prstGeom>
            <a:noFill/>
          </p:spPr>
          <p:txBody>
            <a:bodyPr wrap="square" rtlCol="0">
              <a:noAutofit/>
            </a:bodyPr>
            <a:lstStyle>
              <a:defPPr>
                <a:defRPr lang="zh-CN"/>
              </a:defPPr>
              <a:lvl1pPr>
                <a:lnSpc>
                  <a:spcPct val="130000"/>
                </a:lnSpc>
                <a:defRPr sz="1200"/>
              </a:lvl1pPr>
            </a:lstStyle>
            <a:p>
              <a:r>
                <a:rPr lang="zh-CN" altLang="en-US" sz="1800" b="1">
                  <a:solidFill>
                    <a:srgbClr val="00B0F0"/>
                  </a:solidFill>
                  <a:sym typeface="+mn-ea"/>
                </a:rPr>
                <a:t>获取数据</a:t>
              </a:r>
              <a:endParaRPr lang="zh-CN" altLang="en-US" sz="1800" b="1">
                <a:solidFill>
                  <a:srgbClr val="00B0F0"/>
                </a:solidFill>
              </a:endParaRPr>
            </a:p>
            <a:p>
              <a:endParaRPr lang="zh-CN" altLang="en-US" sz="1800" b="1" dirty="0">
                <a:solidFill>
                  <a:srgbClr val="00B0F0"/>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7" name="组合 16"/>
          <p:cNvGrpSpPr/>
          <p:nvPr>
            <p:custDataLst>
              <p:tags r:id="rId5"/>
            </p:custDataLst>
          </p:nvPr>
        </p:nvGrpSpPr>
        <p:grpSpPr>
          <a:xfrm>
            <a:off x="2662019" y="4426983"/>
            <a:ext cx="5762572" cy="1045404"/>
            <a:chOff x="4301882" y="4453470"/>
            <a:chExt cx="4556088" cy="826533"/>
          </a:xfrm>
        </p:grpSpPr>
        <p:sp>
          <p:nvSpPr>
            <p:cNvPr id="12" name="圆角矩形 11"/>
            <p:cNvSpPr/>
            <p:nvPr>
              <p:custDataLst>
                <p:tags r:id="rId6"/>
              </p:custDataLst>
            </p:nvPr>
          </p:nvSpPr>
          <p:spPr>
            <a:xfrm rot="21439215">
              <a:off x="4301882" y="4453470"/>
              <a:ext cx="816654" cy="826533"/>
            </a:xfrm>
            <a:prstGeom prst="roundRect">
              <a:avLst>
                <a:gd name="adj" fmla="val 18567"/>
              </a:avLst>
            </a:prstGeom>
            <a:solidFill>
              <a:srgbClr val="FFC000"/>
            </a:solidFill>
            <a:ln>
              <a:solidFill>
                <a:srgbClr val="FFC000">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5400" dirty="0">
                  <a:solidFill>
                    <a:sysClr val="window" lastClr="FFFFFF"/>
                  </a:solidFill>
                  <a:sym typeface="Arial" panose="020B0604020202020204" pitchFamily="34" charset="0"/>
                </a:rPr>
                <a:t>2</a:t>
              </a:r>
              <a:endParaRPr lang="zh-CN" altLang="en-US" sz="5400" dirty="0">
                <a:solidFill>
                  <a:sysClr val="window" lastClr="FFFFFF"/>
                </a:solidFill>
                <a:sym typeface="Arial" panose="020B0604020202020204" pitchFamily="34" charset="0"/>
              </a:endParaRPr>
            </a:p>
          </p:txBody>
        </p:sp>
        <p:cxnSp>
          <p:nvCxnSpPr>
            <p:cNvPr id="21" name="直接箭头连接符 20"/>
            <p:cNvCxnSpPr/>
            <p:nvPr>
              <p:custDataLst>
                <p:tags r:id="rId7"/>
              </p:custDataLst>
            </p:nvPr>
          </p:nvCxnSpPr>
          <p:spPr>
            <a:xfrm>
              <a:off x="5117277" y="4743691"/>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22" name="标题 1"/>
            <p:cNvSpPr txBox="1"/>
            <p:nvPr>
              <p:custDataLst>
                <p:tags r:id="rId8"/>
              </p:custDataLst>
            </p:nvPr>
          </p:nvSpPr>
          <p:spPr>
            <a:xfrm>
              <a:off x="6169119" y="4535374"/>
              <a:ext cx="2688851" cy="414985"/>
            </a:xfrm>
            <a:prstGeom prst="rect">
              <a:avLst/>
            </a:prstGeom>
            <a:noFill/>
          </p:spPr>
          <p:txBody>
            <a:bodyPr wrap="square" rtlCol="0">
              <a:noAutofit/>
            </a:bodyPr>
            <a:lstStyle>
              <a:defPPr>
                <a:defRPr lang="zh-CN"/>
              </a:defPPr>
              <a:lvl1pPr>
                <a:lnSpc>
                  <a:spcPct val="130000"/>
                </a:lnSpc>
                <a:defRPr sz="1200"/>
              </a:lvl1pPr>
            </a:lstStyle>
            <a:p>
              <a:r>
                <a:rPr lang="zh-CN" altLang="en-US" sz="1800" b="1">
                  <a:solidFill>
                    <a:srgbClr val="FFC000"/>
                  </a:solidFill>
                  <a:sym typeface="+mn-ea"/>
                </a:rPr>
                <a:t>数据预处理</a:t>
              </a:r>
              <a:endParaRPr lang="zh-CN" altLang="en-US" sz="1800"/>
            </a:p>
            <a:p>
              <a:endParaRPr lang="zh-CN" altLang="en-US" sz="1800" dirty="0">
                <a:solidFill>
                  <a:srgbClr val="FFC000">
                    <a:lumMod val="75000"/>
                  </a:srgbClr>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16" name="组合 15"/>
          <p:cNvGrpSpPr/>
          <p:nvPr>
            <p:custDataLst>
              <p:tags r:id="rId9"/>
            </p:custDataLst>
          </p:nvPr>
        </p:nvGrpSpPr>
        <p:grpSpPr>
          <a:xfrm>
            <a:off x="2303367" y="3415273"/>
            <a:ext cx="5754149" cy="1050079"/>
            <a:chOff x="4003593" y="3648222"/>
            <a:chExt cx="4549428" cy="830228"/>
          </a:xfrm>
        </p:grpSpPr>
        <p:sp>
          <p:nvSpPr>
            <p:cNvPr id="11" name="圆角矩形 10"/>
            <p:cNvSpPr/>
            <p:nvPr>
              <p:custDataLst>
                <p:tags r:id="rId10"/>
              </p:custDataLst>
            </p:nvPr>
          </p:nvSpPr>
          <p:spPr>
            <a:xfrm rot="21439215">
              <a:off x="4003593" y="3651917"/>
              <a:ext cx="816654" cy="826533"/>
            </a:xfrm>
            <a:prstGeom prst="roundRect">
              <a:avLst>
                <a:gd name="adj" fmla="val 18567"/>
              </a:avLst>
            </a:prstGeom>
            <a:solidFill>
              <a:srgbClr val="B16B8E"/>
            </a:solidFill>
            <a:ln>
              <a:solidFill>
                <a:srgbClr val="B16B8E">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4800" dirty="0">
                  <a:solidFill>
                    <a:sysClr val="window" lastClr="FFFFFF"/>
                  </a:solidFill>
                  <a:sym typeface="Arial" panose="020B0604020202020204" pitchFamily="34" charset="0"/>
                </a:rPr>
                <a:t>3</a:t>
              </a:r>
              <a:endParaRPr lang="zh-CN" altLang="en-US" sz="4800" dirty="0">
                <a:solidFill>
                  <a:sysClr val="window" lastClr="FFFFFF"/>
                </a:solidFill>
                <a:sym typeface="Arial" panose="020B0604020202020204" pitchFamily="34" charset="0"/>
              </a:endParaRPr>
            </a:p>
          </p:txBody>
        </p:sp>
        <p:cxnSp>
          <p:nvCxnSpPr>
            <p:cNvPr id="24" name="直接箭头连接符 23"/>
            <p:cNvCxnSpPr/>
            <p:nvPr>
              <p:custDataLst>
                <p:tags r:id="rId11"/>
              </p:custDataLst>
            </p:nvPr>
          </p:nvCxnSpPr>
          <p:spPr>
            <a:xfrm>
              <a:off x="4812329" y="3856540"/>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25" name="标题 1"/>
            <p:cNvSpPr txBox="1"/>
            <p:nvPr>
              <p:custDataLst>
                <p:tags r:id="rId12"/>
              </p:custDataLst>
            </p:nvPr>
          </p:nvSpPr>
          <p:spPr>
            <a:xfrm>
              <a:off x="5864170" y="3648222"/>
              <a:ext cx="2688851" cy="414985"/>
            </a:xfrm>
            <a:prstGeom prst="rect">
              <a:avLst/>
            </a:prstGeom>
            <a:noFill/>
          </p:spPr>
          <p:txBody>
            <a:bodyPr wrap="square" rtlCol="0">
              <a:noAutofit/>
            </a:bodyPr>
            <a:lstStyle>
              <a:defPPr>
                <a:defRPr lang="zh-CN"/>
              </a:defPPr>
              <a:lvl1pPr>
                <a:lnSpc>
                  <a:spcPct val="130000"/>
                </a:lnSpc>
                <a:defRPr sz="1200"/>
              </a:lvl1pPr>
            </a:lstStyle>
            <a:p>
              <a:r>
                <a:rPr lang="zh-CN" altLang="en-US" sz="1800" b="1">
                  <a:solidFill>
                    <a:srgbClr val="B16B8E"/>
                  </a:solidFill>
                  <a:sym typeface="+mn-ea"/>
                </a:rPr>
                <a:t>特征工程</a:t>
              </a:r>
              <a:endParaRPr lang="zh-CN" altLang="en-US" sz="1800" b="1" dirty="0">
                <a:solidFill>
                  <a:srgbClr val="B16B8E"/>
                </a:solidFill>
                <a:latin typeface="Calibri Light" panose="020F0302020204030204" charset="0"/>
                <a:ea typeface="宋体" panose="02010600030101010101" pitchFamily="2" charset="-122"/>
                <a:cs typeface="+mn-ea"/>
                <a:sym typeface="+mn-ea"/>
              </a:endParaRPr>
            </a:p>
          </p:txBody>
        </p:sp>
      </p:grpSp>
      <p:grpSp>
        <p:nvGrpSpPr>
          <p:cNvPr id="14" name="组合 13"/>
          <p:cNvGrpSpPr/>
          <p:nvPr>
            <p:custDataLst>
              <p:tags r:id="rId13"/>
            </p:custDataLst>
          </p:nvPr>
        </p:nvGrpSpPr>
        <p:grpSpPr>
          <a:xfrm>
            <a:off x="1965873" y="2346453"/>
            <a:ext cx="5720324" cy="1101456"/>
            <a:chOff x="3733412" y="2795144"/>
            <a:chExt cx="4522685" cy="870849"/>
          </a:xfrm>
        </p:grpSpPr>
        <p:sp>
          <p:nvSpPr>
            <p:cNvPr id="10" name="圆角矩形 9"/>
            <p:cNvSpPr/>
            <p:nvPr>
              <p:custDataLst>
                <p:tags r:id="rId14"/>
              </p:custDataLst>
            </p:nvPr>
          </p:nvSpPr>
          <p:spPr>
            <a:xfrm rot="21116664">
              <a:off x="3733412" y="2839460"/>
              <a:ext cx="816654" cy="826533"/>
            </a:xfrm>
            <a:prstGeom prst="roundRect">
              <a:avLst>
                <a:gd name="adj" fmla="val 18567"/>
              </a:avLst>
            </a:prstGeom>
            <a:solidFill>
              <a:srgbClr val="D24726"/>
            </a:solidFill>
            <a:ln>
              <a:solidFill>
                <a:srgbClr val="D24726">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4800" dirty="0">
                  <a:solidFill>
                    <a:sysClr val="window" lastClr="FFFFFF"/>
                  </a:solidFill>
                  <a:sym typeface="Arial" panose="020B0604020202020204" pitchFamily="34" charset="0"/>
                </a:rPr>
                <a:t>4</a:t>
              </a:r>
              <a:endParaRPr lang="zh-CN" altLang="en-US" sz="4800" dirty="0">
                <a:solidFill>
                  <a:sysClr val="window" lastClr="FFFFFF"/>
                </a:solidFill>
                <a:sym typeface="Arial" panose="020B0604020202020204" pitchFamily="34" charset="0"/>
              </a:endParaRPr>
            </a:p>
          </p:txBody>
        </p:sp>
        <p:cxnSp>
          <p:nvCxnSpPr>
            <p:cNvPr id="27" name="直接箭头连接符 26"/>
            <p:cNvCxnSpPr/>
            <p:nvPr>
              <p:custDataLst>
                <p:tags r:id="rId15"/>
              </p:custDataLst>
            </p:nvPr>
          </p:nvCxnSpPr>
          <p:spPr>
            <a:xfrm>
              <a:off x="4515404" y="3003461"/>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28" name="标题 1"/>
            <p:cNvSpPr txBox="1"/>
            <p:nvPr>
              <p:custDataLst>
                <p:tags r:id="rId16"/>
              </p:custDataLst>
            </p:nvPr>
          </p:nvSpPr>
          <p:spPr>
            <a:xfrm>
              <a:off x="5567246" y="2795144"/>
              <a:ext cx="2688851" cy="414985"/>
            </a:xfrm>
            <a:prstGeom prst="rect">
              <a:avLst/>
            </a:prstGeom>
            <a:noFill/>
          </p:spPr>
          <p:txBody>
            <a:bodyPr wrap="square" rtlCol="0">
              <a:noAutofit/>
            </a:bodyPr>
            <a:lstStyle>
              <a:defPPr>
                <a:defRPr lang="zh-CN"/>
              </a:defPPr>
              <a:lvl1pPr>
                <a:lnSpc>
                  <a:spcPct val="130000"/>
                </a:lnSpc>
                <a:defRPr sz="1200"/>
              </a:lvl1pPr>
            </a:lstStyle>
            <a:p>
              <a:r>
                <a:rPr lang="zh-CN" altLang="en-US" sz="1800" b="1">
                  <a:solidFill>
                    <a:srgbClr val="D24726"/>
                  </a:solidFill>
                  <a:sym typeface="+mn-ea"/>
                </a:rPr>
                <a:t>机器学习(模型训练)</a:t>
              </a:r>
              <a:endParaRPr lang="zh-CN" altLang="en-US" sz="1800"/>
            </a:p>
            <a:p>
              <a:endParaRPr lang="zh-CN" altLang="en-US" sz="1800" dirty="0">
                <a:solidFill>
                  <a:srgbClr val="D24726"/>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3" name="组合 2"/>
          <p:cNvGrpSpPr/>
          <p:nvPr>
            <p:custDataLst>
              <p:tags r:id="rId17"/>
            </p:custDataLst>
          </p:nvPr>
        </p:nvGrpSpPr>
        <p:grpSpPr>
          <a:xfrm>
            <a:off x="2062120" y="1277184"/>
            <a:ext cx="5712261" cy="1126623"/>
            <a:chOff x="3820219" y="1942380"/>
            <a:chExt cx="4516311" cy="890746"/>
          </a:xfrm>
        </p:grpSpPr>
        <p:sp>
          <p:nvSpPr>
            <p:cNvPr id="31" name="圆角矩形 30"/>
            <p:cNvSpPr/>
            <p:nvPr>
              <p:custDataLst>
                <p:tags r:id="rId18"/>
              </p:custDataLst>
            </p:nvPr>
          </p:nvSpPr>
          <p:spPr>
            <a:xfrm rot="21116664">
              <a:off x="3820219" y="2006593"/>
              <a:ext cx="816654" cy="826533"/>
            </a:xfrm>
            <a:prstGeom prst="roundRect">
              <a:avLst>
                <a:gd name="adj" fmla="val 18567"/>
              </a:avLst>
            </a:prstGeom>
            <a:ln>
              <a:solidFill>
                <a:srgbClr val="CE7932">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5400" dirty="0">
                  <a:solidFill>
                    <a:sysClr val="window" lastClr="FFFFFF"/>
                  </a:solidFill>
                  <a:sym typeface="Arial" panose="020B0604020202020204" pitchFamily="34" charset="0"/>
                </a:rPr>
                <a:t>5</a:t>
              </a:r>
              <a:endParaRPr lang="zh-CN" altLang="en-US" sz="5400" dirty="0">
                <a:solidFill>
                  <a:sysClr val="window" lastClr="FFFFFF"/>
                </a:solidFill>
                <a:sym typeface="Arial" panose="020B0604020202020204" pitchFamily="34" charset="0"/>
              </a:endParaRPr>
            </a:p>
          </p:txBody>
        </p:sp>
        <p:cxnSp>
          <p:nvCxnSpPr>
            <p:cNvPr id="32" name="直接箭头连接符 31"/>
            <p:cNvCxnSpPr/>
            <p:nvPr>
              <p:custDataLst>
                <p:tags r:id="rId19"/>
              </p:custDataLst>
            </p:nvPr>
          </p:nvCxnSpPr>
          <p:spPr>
            <a:xfrm>
              <a:off x="4595838" y="2150698"/>
              <a:ext cx="981861"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33" name="标题 1"/>
            <p:cNvSpPr txBox="1"/>
            <p:nvPr>
              <p:custDataLst>
                <p:tags r:id="rId20"/>
              </p:custDataLst>
            </p:nvPr>
          </p:nvSpPr>
          <p:spPr>
            <a:xfrm>
              <a:off x="5647679" y="1942380"/>
              <a:ext cx="2688851" cy="414985"/>
            </a:xfrm>
            <a:prstGeom prst="rect">
              <a:avLst/>
            </a:prstGeom>
            <a:noFill/>
          </p:spPr>
          <p:txBody>
            <a:bodyPr wrap="square" rtlCol="0">
              <a:noAutofit/>
            </a:bodyPr>
            <a:lstStyle>
              <a:defPPr>
                <a:defRPr lang="zh-CN"/>
              </a:defPPr>
              <a:lvl1pPr>
                <a:lnSpc>
                  <a:spcPct val="130000"/>
                </a:lnSpc>
                <a:defRPr sz="1200"/>
              </a:lvl1pPr>
            </a:lstStyle>
            <a:p>
              <a:pPr fontAlgn="auto">
                <a:lnSpc>
                  <a:spcPct val="150000"/>
                </a:lnSpc>
              </a:pPr>
              <a:r>
                <a:rPr lang="zh-CN" altLang="en-US" sz="1800" b="1">
                  <a:solidFill>
                    <a:srgbClr val="CE7932"/>
                  </a:solidFill>
                  <a:sym typeface="+mn-ea"/>
                </a:rPr>
                <a:t>模型评估</a:t>
              </a:r>
              <a:endParaRPr lang="zh-CN" altLang="en-US" sz="1800" b="1" dirty="0">
                <a:solidFill>
                  <a:srgbClr val="CE7932"/>
                </a:solidFill>
                <a:latin typeface="Calibri Light" panose="020F0302020204030204" charset="0"/>
                <a:ea typeface="宋体" panose="02010600030101010101" pitchFamily="2" charset="-122"/>
                <a:cs typeface="+mn-ea"/>
                <a:sym typeface="+mn-ea"/>
              </a:endParaRPr>
            </a:p>
          </p:txBody>
        </p:sp>
      </p:grpSp>
      <p:grpSp>
        <p:nvGrpSpPr>
          <p:cNvPr id="41" name="组合 40"/>
          <p:cNvGrpSpPr/>
          <p:nvPr>
            <p:custDataLst>
              <p:tags r:id="rId21"/>
            </p:custDataLst>
          </p:nvPr>
        </p:nvGrpSpPr>
        <p:grpSpPr>
          <a:xfrm>
            <a:off x="406096" y="2635495"/>
            <a:ext cx="1906273" cy="3832519"/>
            <a:chOff x="2510909" y="3016306"/>
            <a:chExt cx="1507165" cy="3030121"/>
          </a:xfrm>
        </p:grpSpPr>
        <p:sp>
          <p:nvSpPr>
            <p:cNvPr id="5" name="圆角矩形 4"/>
            <p:cNvSpPr/>
            <p:nvPr>
              <p:custDataLst>
                <p:tags r:id="rId22"/>
              </p:custDataLst>
            </p:nvPr>
          </p:nvSpPr>
          <p:spPr>
            <a:xfrm>
              <a:off x="2510909" y="3703081"/>
              <a:ext cx="586938" cy="1137195"/>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6" name="圆角矩形 5"/>
            <p:cNvSpPr/>
            <p:nvPr>
              <p:custDataLst>
                <p:tags r:id="rId23"/>
              </p:custDataLst>
            </p:nvPr>
          </p:nvSpPr>
          <p:spPr>
            <a:xfrm>
              <a:off x="2517501" y="4757444"/>
              <a:ext cx="256790" cy="1288983"/>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7" name="圆角矩形 6"/>
            <p:cNvSpPr/>
            <p:nvPr>
              <p:custDataLst>
                <p:tags r:id="rId24"/>
              </p:custDataLst>
            </p:nvPr>
          </p:nvSpPr>
          <p:spPr>
            <a:xfrm rot="20318279">
              <a:off x="2897115" y="4736681"/>
              <a:ext cx="256790" cy="387095"/>
            </a:xfrm>
            <a:prstGeom prst="roundRect">
              <a:avLst>
                <a:gd name="adj" fmla="val 29625"/>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8" name="圆角矩形 7"/>
            <p:cNvSpPr/>
            <p:nvPr>
              <p:custDataLst>
                <p:tags r:id="rId25"/>
              </p:custDataLst>
            </p:nvPr>
          </p:nvSpPr>
          <p:spPr>
            <a:xfrm>
              <a:off x="2939833" y="4976529"/>
              <a:ext cx="263344" cy="1059868"/>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9" name="圆角矩形 8"/>
            <p:cNvSpPr/>
            <p:nvPr>
              <p:custDataLst>
                <p:tags r:id="rId26"/>
              </p:custDataLst>
            </p:nvPr>
          </p:nvSpPr>
          <p:spPr>
            <a:xfrm rot="3224468">
              <a:off x="3101078" y="2968601"/>
              <a:ext cx="233845" cy="1111563"/>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15" name="圆角矩形 14"/>
            <p:cNvSpPr/>
            <p:nvPr>
              <p:custDataLst>
                <p:tags r:id="rId27"/>
              </p:custDataLst>
            </p:nvPr>
          </p:nvSpPr>
          <p:spPr>
            <a:xfrm rot="3531662">
              <a:off x="3345336" y="3104643"/>
              <a:ext cx="233913" cy="1111563"/>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35" name="椭圆 34"/>
            <p:cNvSpPr/>
            <p:nvPr>
              <p:custDataLst>
                <p:tags r:id="rId28"/>
              </p:custDataLst>
            </p:nvPr>
          </p:nvSpPr>
          <p:spPr>
            <a:xfrm>
              <a:off x="2513154" y="3016306"/>
              <a:ext cx="658060" cy="658060"/>
            </a:xfrm>
            <a:prstGeom prst="ellipse">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grpSp>
      <p:sp>
        <p:nvSpPr>
          <p:cNvPr id="36" name="文本框 35"/>
          <p:cNvSpPr txBox="1"/>
          <p:nvPr/>
        </p:nvSpPr>
        <p:spPr>
          <a:xfrm>
            <a:off x="7079827" y="1649307"/>
            <a:ext cx="4735407" cy="4523105"/>
          </a:xfrm>
          <a:prstGeom prst="rect">
            <a:avLst/>
          </a:prstGeom>
          <a:noFill/>
          <a:ln w="9525">
            <a:noFill/>
          </a:ln>
        </p:spPr>
        <p:txBody>
          <a:bodyPr wrap="square" rtlCol="0" anchor="t">
            <a:sp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一辆</a:t>
            </a:r>
            <a:r>
              <a:rPr lang="zh-CN" altLang="en-US" sz="2000">
                <a:latin typeface="微软雅黑" panose="020B0503020204020204" charset="-122"/>
                <a:ea typeface="微软雅黑" panose="020B0503020204020204" charset="-122"/>
                <a:sym typeface="+mn-ea"/>
              </a:rPr>
              <a:t>红色的奥迪</a:t>
            </a:r>
            <a:r>
              <a:rPr lang="zh-CN" altLang="en-US" sz="2000">
                <a:latin typeface="微软雅黑" panose="020B0503020204020204" charset="-122"/>
                <a:ea typeface="微软雅黑" panose="020B0503020204020204" charset="-122"/>
                <a:sym typeface="+mn-ea"/>
              </a:rPr>
              <a:t>汽车进行车速测试，第一次测试，</a:t>
            </a:r>
            <a:r>
              <a:rPr lang="zh-CN" altLang="en-US" sz="2000">
                <a:latin typeface="微软雅黑" panose="020B0503020204020204" charset="-122"/>
                <a:ea typeface="微软雅黑" panose="020B0503020204020204" charset="-122"/>
                <a:sym typeface="+mn-ea"/>
              </a:rPr>
              <a:t>1</a:t>
            </a:r>
            <a:r>
              <a:rPr lang="zh-CN" altLang="en-US" sz="2000">
                <a:latin typeface="微软雅黑" panose="020B0503020204020204" charset="-122"/>
                <a:ea typeface="微软雅黑" panose="020B0503020204020204" charset="-122"/>
                <a:sym typeface="+mn-ea"/>
              </a:rPr>
              <a:t>小时行驶了</a:t>
            </a:r>
            <a:r>
              <a:rPr lang="zh-CN" altLang="en-US" sz="2000">
                <a:latin typeface="微软雅黑" panose="020B0503020204020204" charset="-122"/>
                <a:ea typeface="微软雅黑" panose="020B0503020204020204" charset="-122"/>
                <a:sym typeface="+mn-ea"/>
              </a:rPr>
              <a:t>60km</a:t>
            </a:r>
            <a:r>
              <a:rPr lang="zh-CN" altLang="en-US" sz="2000">
                <a:latin typeface="微软雅黑" panose="020B0503020204020204" charset="-122"/>
                <a:ea typeface="微软雅黑" panose="020B0503020204020204" charset="-122"/>
                <a:sym typeface="+mn-ea"/>
              </a:rPr>
              <a:t>，第二次测试，</a:t>
            </a:r>
            <a:r>
              <a:rPr lang="zh-CN" altLang="en-US" sz="2000">
                <a:latin typeface="微软雅黑" panose="020B0503020204020204" charset="-122"/>
                <a:ea typeface="微软雅黑" panose="020B0503020204020204" charset="-122"/>
                <a:sym typeface="+mn-ea"/>
              </a:rPr>
              <a:t>1分钟行驶了1200m</a:t>
            </a:r>
            <a:r>
              <a:rPr lang="zh-CN" altLang="en-US" sz="2000">
                <a:latin typeface="微软雅黑" panose="020B0503020204020204" charset="-122"/>
                <a:ea typeface="微软雅黑" panose="020B0503020204020204" charset="-122"/>
                <a:sym typeface="+mn-ea"/>
              </a:rPr>
              <a:t>，那么，这个汽车正常行驶，</a:t>
            </a:r>
            <a:r>
              <a:rPr lang="zh-CN" altLang="en-US" sz="2000">
                <a:latin typeface="微软雅黑" panose="020B0503020204020204" charset="-122"/>
                <a:ea typeface="微软雅黑" panose="020B0503020204020204" charset="-122"/>
                <a:sym typeface="+mn-ea"/>
              </a:rPr>
              <a:t>3</a:t>
            </a:r>
            <a:r>
              <a:rPr lang="zh-CN" altLang="en-US" sz="2000">
                <a:latin typeface="微软雅黑" panose="020B0503020204020204" charset="-122"/>
                <a:ea typeface="微软雅黑" panose="020B0503020204020204" charset="-122"/>
                <a:sym typeface="+mn-ea"/>
              </a:rPr>
              <a:t>小时你估计能开多远？</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参考答案：</a:t>
            </a:r>
            <a:r>
              <a:rPr lang="zh-CN" altLang="en-US" sz="2000">
                <a:latin typeface="微软雅黑" panose="020B0503020204020204" charset="-122"/>
                <a:ea typeface="微软雅黑" panose="020B0503020204020204" charset="-122"/>
                <a:sym typeface="+mn-ea"/>
              </a:rPr>
              <a:t>198km</a:t>
            </a:r>
            <a:endParaRPr lang="zh-CN" altLang="en-US" sz="2000">
              <a:latin typeface="微软雅黑" panose="020B0503020204020204" charset="-122"/>
              <a:ea typeface="微软雅黑" panose="020B0503020204020204" charset="-122"/>
              <a:sym typeface="+mn-ea"/>
            </a:endParaRPr>
          </a:p>
        </p:txBody>
      </p:sp>
      <p:sp>
        <p:nvSpPr>
          <p:cNvPr id="37" name="矩形 36"/>
          <p:cNvSpPr/>
          <p:nvPr/>
        </p:nvSpPr>
        <p:spPr>
          <a:xfrm>
            <a:off x="9847792" y="2159000"/>
            <a:ext cx="605367" cy="476673"/>
          </a:xfrm>
          <a:prstGeom prst="rect">
            <a:avLst/>
          </a:prstGeom>
          <a:noFill/>
          <a:ln w="381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38" name="矩形 37"/>
          <p:cNvSpPr/>
          <p:nvPr/>
        </p:nvSpPr>
        <p:spPr>
          <a:xfrm>
            <a:off x="9346142" y="2635673"/>
            <a:ext cx="749300" cy="476673"/>
          </a:xfrm>
          <a:prstGeom prst="rect">
            <a:avLst/>
          </a:prstGeom>
          <a:noFill/>
          <a:ln w="381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机器学习工作流程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673" name="组合 3"/>
          <p:cNvGrpSpPr/>
          <p:nvPr/>
        </p:nvGrpSpPr>
        <p:grpSpPr>
          <a:xfrm>
            <a:off x="98213" y="1115907"/>
            <a:ext cx="9680787" cy="5518524"/>
            <a:chOff x="1690" y="1662"/>
            <a:chExt cx="15539" cy="8581"/>
          </a:xfrm>
        </p:grpSpPr>
        <p:pic>
          <p:nvPicPr>
            <p:cNvPr id="28674" name="Picture 3" descr="D:\desktop\ml-eng.png"/>
            <p:cNvPicPr>
              <a:picLocks noChangeAspect="1"/>
            </p:cNvPicPr>
            <p:nvPr/>
          </p:nvPicPr>
          <p:blipFill>
            <a:blip r:embed="rId1"/>
            <a:stretch>
              <a:fillRect/>
            </a:stretch>
          </p:blipFill>
          <p:spPr>
            <a:xfrm>
              <a:off x="1690" y="1662"/>
              <a:ext cx="15539" cy="8535"/>
            </a:xfrm>
            <a:prstGeom prst="rect">
              <a:avLst/>
            </a:prstGeom>
            <a:noFill/>
            <a:ln w="9525">
              <a:noFill/>
            </a:ln>
          </p:spPr>
        </p:pic>
        <p:sp>
          <p:nvSpPr>
            <p:cNvPr id="28675" name="TextBox 3"/>
            <p:cNvSpPr txBox="1"/>
            <p:nvPr/>
          </p:nvSpPr>
          <p:spPr>
            <a:xfrm>
              <a:off x="6149" y="9781"/>
              <a:ext cx="7718" cy="462"/>
            </a:xfrm>
            <a:prstGeom prst="rect">
              <a:avLst/>
            </a:prstGeom>
            <a:noFill/>
            <a:ln w="9525">
              <a:noFill/>
            </a:ln>
          </p:spPr>
          <p:txBody>
            <a:bodyPr wrap="square" anchor="t">
              <a:spAutoFit/>
            </a:bodyPr>
            <a:p>
              <a:r>
                <a:rPr lang="en-US" altLang="zh-CN" sz="1335" dirty="0">
                  <a:solidFill>
                    <a:schemeClr val="tx2"/>
                  </a:solidFill>
                  <a:latin typeface="Palatino Linotype" panose="02040502050505030304" pitchFamily="18" charset="0"/>
                  <a:ea typeface="宋体" panose="02010600030101010101" pitchFamily="2" charset="-122"/>
                </a:rPr>
                <a:t>Natalia Konstantinova</a:t>
              </a:r>
              <a:r>
                <a:rPr lang="zh-CN" altLang="en-US" sz="1335" dirty="0">
                  <a:solidFill>
                    <a:schemeClr val="tx2"/>
                  </a:solidFill>
                  <a:latin typeface="Palatino Linotype" panose="02040502050505030304" pitchFamily="18" charset="0"/>
                  <a:ea typeface="宋体" panose="02010600030101010101" pitchFamily="2" charset="-122"/>
                </a:rPr>
                <a:t>，</a:t>
              </a:r>
              <a:r>
                <a:rPr lang="en-US" altLang="zh-CN" sz="1335" dirty="0">
                  <a:solidFill>
                    <a:schemeClr val="tx2"/>
                  </a:solidFill>
                  <a:latin typeface="Palatino Linotype" panose="02040502050505030304" pitchFamily="18" charset="0"/>
                  <a:ea typeface="宋体" panose="02010600030101010101" pitchFamily="2" charset="-122"/>
                </a:rPr>
                <a:t>PhD, specialist in NLP and ML</a:t>
              </a:r>
              <a:endParaRPr lang="zh-CN" altLang="en-US" sz="1335" dirty="0">
                <a:solidFill>
                  <a:schemeClr val="tx2"/>
                </a:solidFill>
                <a:latin typeface="Palatino Linotype" panose="02040502050505030304" pitchFamily="18" charset="0"/>
                <a:ea typeface="宋体" panose="02010600030101010101" pitchFamily="2" charset="-122"/>
              </a:endParaRPr>
            </a:p>
          </p:txBody>
        </p:sp>
      </p:grpSp>
      <p:sp>
        <p:nvSpPr>
          <p:cNvPr id="4" name="文本框 3"/>
          <p:cNvSpPr txBox="1"/>
          <p:nvPr/>
        </p:nvSpPr>
        <p:spPr>
          <a:xfrm>
            <a:off x="9203690" y="858520"/>
            <a:ext cx="2816860" cy="5631180"/>
          </a:xfrm>
          <a:prstGeom prst="rect">
            <a:avLst/>
          </a:prstGeom>
          <a:noFill/>
          <a:ln w="9525">
            <a:noFill/>
          </a:ln>
        </p:spPr>
        <p:txBody>
          <a:bodyPr wrap="square" rtlCol="0" anchor="t">
            <a:sp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1.获取数据</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2.数据预处理</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3.特征工程</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4.机器学习(模型训练)</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5.模型评估</a:t>
            </a:r>
            <a:endParaRPr lang="zh-CN" altLang="en-US" sz="2000">
              <a:latin typeface="微软雅黑" panose="020B0503020204020204" charset="-122"/>
              <a:ea typeface="微软雅黑" panose="020B0503020204020204" charset="-122"/>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机器学习工作流程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1"/>
          <p:cNvPicPr>
            <a:picLocks noChangeAspect="1"/>
          </p:cNvPicPr>
          <p:nvPr/>
        </p:nvPicPr>
        <p:blipFill>
          <a:blip r:embed="rId1"/>
          <a:stretch>
            <a:fillRect/>
          </a:stretch>
        </p:blipFill>
        <p:spPr>
          <a:xfrm>
            <a:off x="324273" y="1066800"/>
            <a:ext cx="11525673" cy="5668433"/>
          </a:xfrm>
          <a:prstGeom prst="rect">
            <a:avLst/>
          </a:prstGeom>
          <a:noFill/>
          <a:ln w="9525">
            <a:noFill/>
          </a:ln>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3  </a:t>
            </a:r>
            <a:r>
              <a:rPr lang="zh-CN" altLang="en-US" spc="0" dirty="0">
                <a:solidFill>
                  <a:schemeClr val="accent1"/>
                </a:solidFill>
                <a:latin typeface="Arial" panose="020B0604020202020204" pitchFamily="34" charset="0"/>
                <a:ea typeface="方正黑体简体" panose="02000000000000000000" charset="-122"/>
                <a:sym typeface="+mn-ea"/>
              </a:rPr>
              <a:t>机器学习工作流程</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270029" y="649596"/>
            <a:ext cx="2720340" cy="1814830"/>
          </a:xfrm>
          <a:prstGeom prst="rect">
            <a:avLst/>
          </a:prstGeom>
        </p:spPr>
        <p:txBody>
          <a:bodyPr wrap="none">
            <a:spAutoFit/>
          </a:bodyPr>
          <a:lstStyle/>
          <a:p>
            <a:pPr indent="0" algn="l" defTabSz="685800">
              <a:buFont typeface="Wingdings" panose="05000000000000000000" pitchFamily="2" charset="2"/>
              <a:buNone/>
            </a:pPr>
            <a:endParaRPr lang="zh-CN" altLang="en-US" sz="1865" b="1" dirty="0">
              <a:solidFill>
                <a:schemeClr val="tx1"/>
              </a:solidFill>
              <a:latin typeface="微软雅黑" panose="020B0503020204020204" charset="-122"/>
              <a:ea typeface="微软雅黑" panose="020B0503020204020204" charset="-122"/>
              <a:sym typeface="+mn-ea"/>
            </a:endParaRPr>
          </a:p>
          <a:p>
            <a:pPr marL="400050" indent="-400050" algn="l" defTabSz="685800">
              <a:buFont typeface="Wingdings" panose="05000000000000000000" pitchFamily="2" charset="2"/>
              <a:buChar char="u"/>
            </a:pPr>
            <a:r>
              <a:rPr lang="zh-CN" altLang="en-US" sz="1865" b="1" dirty="0">
                <a:solidFill>
                  <a:schemeClr val="tx1"/>
                </a:solidFill>
                <a:latin typeface="微软雅黑" panose="020B0503020204020204" charset="-122"/>
                <a:ea typeface="微软雅黑" panose="020B0503020204020204" charset="-122"/>
                <a:sym typeface="+mn-ea"/>
              </a:rPr>
              <a:t>应用场景与发展历程</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marL="400050" indent="-400050" algn="l" defTabSz="685800">
              <a:buFont typeface="Wingdings" panose="05000000000000000000" pitchFamily="2" charset="2"/>
              <a:buChar char="u"/>
            </a:pP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indent="0" algn="l" defTabSz="685800">
              <a:buFont typeface="Wingdings" panose="05000000000000000000" pitchFamily="2" charset="2"/>
              <a:buNone/>
            </a:pP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marL="400050" indent="-400050" algn="l" defTabSz="685800">
              <a:buFont typeface="Wingdings" panose="05000000000000000000" pitchFamily="2" charset="2"/>
              <a:buChar char="u"/>
            </a:pPr>
            <a:r>
              <a:rPr lang="zh-CN" altLang="en-US" sz="1865" b="1" dirty="0">
                <a:solidFill>
                  <a:schemeClr val="tx1"/>
                </a:solidFill>
                <a:latin typeface="微软雅黑" panose="020B0503020204020204" charset="-122"/>
                <a:ea typeface="微软雅黑" panose="020B0503020204020204" charset="-122"/>
                <a:sym typeface="+mn-ea"/>
              </a:rPr>
              <a:t>人工智能主要分支</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a:p>
            <a:pPr indent="0" algn="l" defTabSz="685800">
              <a:buFont typeface="Wingdings" panose="05000000000000000000" pitchFamily="2" charset="2"/>
              <a:buNone/>
            </a:pPr>
            <a:endParaRPr lang="en-US" altLang="zh-CN" sz="1865" b="1" dirty="0">
              <a:solidFill>
                <a:schemeClr val="tx1">
                  <a:lumMod val="75000"/>
                  <a:lumOff val="25000"/>
                </a:schemeClr>
              </a:solidFill>
              <a:latin typeface="微软雅黑" panose="020B0503020204020204" charset="-122"/>
              <a:ea typeface="微软雅黑" panose="020B0503020204020204" charset="-122"/>
            </a:endParaRPr>
          </a:p>
        </p:txBody>
      </p:sp>
      <p:grpSp>
        <p:nvGrpSpPr>
          <p:cNvPr id="2" name="组合 1"/>
          <p:cNvGrpSpPr/>
          <p:nvPr/>
        </p:nvGrpSpPr>
        <p:grpSpPr>
          <a:xfrm>
            <a:off x="5270029" y="2804160"/>
            <a:ext cx="2482776" cy="2380827"/>
            <a:chOff x="4586" y="3406"/>
            <a:chExt cx="2932" cy="2812"/>
          </a:xfrm>
        </p:grpSpPr>
        <p:sp>
          <p:nvSpPr>
            <p:cNvPr id="15" name="矩形 14"/>
            <p:cNvSpPr/>
            <p:nvPr/>
          </p:nvSpPr>
          <p:spPr>
            <a:xfrm>
              <a:off x="4586" y="3406"/>
              <a:ext cx="2932" cy="447"/>
            </a:xfrm>
            <a:prstGeom prst="rect">
              <a:avLst/>
            </a:prstGeom>
          </p:spPr>
          <p:txBody>
            <a:bodyPr wrap="none">
              <a:spAutoFit/>
            </a:bodyPr>
            <a:lstStyle/>
            <a:p>
              <a:pPr marL="400050" indent="-400050" defTabSz="685800">
                <a:buFont typeface="Wingdings" panose="05000000000000000000" pitchFamily="2" charset="2"/>
                <a:buChar char="u"/>
              </a:pPr>
              <a:r>
                <a:rPr lang="zh-CN" altLang="en-US" sz="1865" b="1" dirty="0">
                  <a:solidFill>
                    <a:schemeClr val="tx1"/>
                  </a:solidFill>
                  <a:latin typeface="微软雅黑" panose="020B0503020204020204" charset="-122"/>
                  <a:ea typeface="微软雅黑" panose="020B0503020204020204" charset="-122"/>
                  <a:sym typeface="+mn-ea"/>
                </a:rPr>
                <a:t>机器学习工作流程</a:t>
              </a:r>
              <a:endParaRPr lang="zh-CN" altLang="en-US" sz="1865" b="1" dirty="0">
                <a:solidFill>
                  <a:schemeClr val="tx1"/>
                </a:solidFill>
                <a:latin typeface="微软雅黑" panose="020B0503020204020204" charset="-122"/>
                <a:ea typeface="微软雅黑" panose="020B0503020204020204" charset="-122"/>
                <a:sym typeface="+mn-ea"/>
              </a:endParaRPr>
            </a:p>
          </p:txBody>
        </p:sp>
        <p:sp>
          <p:nvSpPr>
            <p:cNvPr id="16" name="矩形 15"/>
            <p:cNvSpPr/>
            <p:nvPr/>
          </p:nvSpPr>
          <p:spPr>
            <a:xfrm>
              <a:off x="4586" y="4582"/>
              <a:ext cx="2932" cy="447"/>
            </a:xfrm>
            <a:prstGeom prst="rect">
              <a:avLst/>
            </a:prstGeom>
          </p:spPr>
          <p:txBody>
            <a:bodyPr wrap="none">
              <a:spAutoFit/>
            </a:bodyPr>
            <a:lstStyle/>
            <a:p>
              <a:pPr marL="400050" indent="-400050" defTabSz="685800">
                <a:buFont typeface="Wingdings" panose="05000000000000000000" pitchFamily="2" charset="2"/>
                <a:buChar char="u"/>
              </a:pPr>
              <a:r>
                <a:rPr lang="zh-CN" altLang="en-US" sz="1865" b="1" dirty="0">
                  <a:solidFill>
                    <a:srgbClr val="C00000"/>
                  </a:solidFill>
                  <a:latin typeface="微软雅黑" panose="020B0503020204020204" charset="-122"/>
                  <a:ea typeface="微软雅黑" panose="020B0503020204020204" charset="-122"/>
                  <a:sym typeface="+mn-ea"/>
                </a:rPr>
                <a:t>机器学习算法分类</a:t>
              </a:r>
              <a:endParaRPr lang="zh-CN" altLang="en-US" sz="1865" b="1" dirty="0">
                <a:solidFill>
                  <a:srgbClr val="C00000"/>
                </a:solidFill>
                <a:latin typeface="微软雅黑" panose="020B0503020204020204" charset="-122"/>
                <a:ea typeface="微软雅黑" panose="020B0503020204020204" charset="-122"/>
                <a:sym typeface="+mn-ea"/>
              </a:endParaRPr>
            </a:p>
          </p:txBody>
        </p:sp>
        <p:sp>
          <p:nvSpPr>
            <p:cNvPr id="17" name="矩形 16"/>
            <p:cNvSpPr/>
            <p:nvPr/>
          </p:nvSpPr>
          <p:spPr>
            <a:xfrm>
              <a:off x="4657" y="5771"/>
              <a:ext cx="1810" cy="447"/>
            </a:xfrm>
            <a:prstGeom prst="rect">
              <a:avLst/>
            </a:prstGeom>
          </p:spPr>
          <p:txBody>
            <a:bodyPr wrap="none">
              <a:spAutoFit/>
            </a:bodyPr>
            <a:lstStyle/>
            <a:p>
              <a:pPr marL="400050" indent="-400050" defTabSz="685800">
                <a:buFont typeface="Wingdings" panose="05000000000000000000" pitchFamily="2" charset="2"/>
                <a:buChar char="u"/>
              </a:pPr>
              <a:r>
                <a:rPr lang="zh-CN" altLang="en-US" sz="1865" b="1" dirty="0">
                  <a:solidFill>
                    <a:schemeClr val="tx1">
                      <a:lumMod val="75000"/>
                      <a:lumOff val="25000"/>
                    </a:schemeClr>
                  </a:solidFill>
                  <a:latin typeface="微软雅黑" panose="020B0503020204020204" charset="-122"/>
                  <a:ea typeface="微软雅黑" panose="020B0503020204020204" charset="-122"/>
                  <a:sym typeface="+mn-ea"/>
                </a:rPr>
                <a:t>模型评估</a:t>
              </a:r>
              <a:endParaRPr lang="zh-CN" altLang="en-US" sz="1865" b="1" dirty="0">
                <a:solidFill>
                  <a:schemeClr val="tx1">
                    <a:lumMod val="75000"/>
                    <a:lumOff val="25000"/>
                  </a:schemeClr>
                </a:solidFill>
                <a:latin typeface="微软雅黑" panose="020B0503020204020204" charset="-122"/>
                <a:ea typeface="微软雅黑" panose="020B0503020204020204" charset="-122"/>
                <a:sym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组合 5"/>
          <p:cNvGrpSpPr/>
          <p:nvPr/>
        </p:nvGrpSpPr>
        <p:grpSpPr>
          <a:xfrm>
            <a:off x="6731847" y="2201333"/>
            <a:ext cx="5446607" cy="4533900"/>
            <a:chOff x="7908" y="2652"/>
            <a:chExt cx="6433" cy="5355"/>
          </a:xfrm>
        </p:grpSpPr>
        <p:pic>
          <p:nvPicPr>
            <p:cNvPr id="81921" name="图片 1"/>
            <p:cNvPicPr>
              <a:picLocks noChangeAspect="1"/>
            </p:cNvPicPr>
            <p:nvPr/>
          </p:nvPicPr>
          <p:blipFill>
            <a:blip r:embed="rId1"/>
            <a:srcRect t="27818"/>
            <a:stretch>
              <a:fillRect/>
            </a:stretch>
          </p:blipFill>
          <p:spPr>
            <a:xfrm>
              <a:off x="7909" y="2652"/>
              <a:ext cx="2254" cy="2586"/>
            </a:xfrm>
            <a:prstGeom prst="rect">
              <a:avLst/>
            </a:prstGeom>
            <a:noFill/>
            <a:ln w="9525">
              <a:noFill/>
            </a:ln>
          </p:spPr>
        </p:pic>
        <p:pic>
          <p:nvPicPr>
            <p:cNvPr id="81922" name="图片 2"/>
            <p:cNvPicPr>
              <a:picLocks noChangeAspect="1"/>
            </p:cNvPicPr>
            <p:nvPr/>
          </p:nvPicPr>
          <p:blipFill>
            <a:blip r:embed="rId2"/>
            <a:srcRect t="196" r="530"/>
            <a:stretch>
              <a:fillRect/>
            </a:stretch>
          </p:blipFill>
          <p:spPr>
            <a:xfrm>
              <a:off x="7908" y="5227"/>
              <a:ext cx="2255" cy="2769"/>
            </a:xfrm>
            <a:prstGeom prst="rect">
              <a:avLst/>
            </a:prstGeom>
            <a:noFill/>
            <a:ln w="9525">
              <a:noFill/>
            </a:ln>
          </p:spPr>
        </p:pic>
        <p:pic>
          <p:nvPicPr>
            <p:cNvPr id="82945" name="图片 1"/>
            <p:cNvPicPr>
              <a:picLocks noChangeAspect="1"/>
            </p:cNvPicPr>
            <p:nvPr/>
          </p:nvPicPr>
          <p:blipFill>
            <a:blip r:embed="rId3"/>
            <a:srcRect t="19631"/>
            <a:stretch>
              <a:fillRect/>
            </a:stretch>
          </p:blipFill>
          <p:spPr>
            <a:xfrm>
              <a:off x="10163" y="2652"/>
              <a:ext cx="4178" cy="5355"/>
            </a:xfrm>
            <a:prstGeom prst="rect">
              <a:avLst/>
            </a:prstGeom>
            <a:noFill/>
            <a:ln w="9525">
              <a:noFill/>
            </a:ln>
          </p:spPr>
        </p:pic>
      </p:grpSp>
      <p:sp>
        <p:nvSpPr>
          <p:cNvPr id="58369" name="object 6"/>
          <p:cNvSpPr/>
          <p:nvPr/>
        </p:nvSpPr>
        <p:spPr>
          <a:xfrm>
            <a:off x="116840" y="1711960"/>
            <a:ext cx="6615007" cy="4986867"/>
          </a:xfrm>
          <a:prstGeom prst="rect">
            <a:avLst/>
          </a:prstGeom>
          <a:blipFill rotWithShape="1">
            <a:blip r:embed="rId4"/>
            <a:stretch>
              <a:fillRect/>
            </a:stretch>
          </a:blipFill>
          <a:ln w="9525">
            <a:noFill/>
          </a:ln>
        </p:spPr>
        <p:txBody>
          <a:bodyPr wrap="square" lIns="0" tIns="0" rIns="0" bIns="0" anchor="t"/>
          <a:p>
            <a:endParaRPr lang="zh-CN" altLang="zh-CN" sz="2400">
              <a:latin typeface="Arial" panose="020B0604020202020204" pitchFamily="34" charset="0"/>
              <a:ea typeface="微软雅黑" panose="020B0503020204020204" charset="-122"/>
            </a:endParaRPr>
          </a:p>
        </p:txBody>
      </p:sp>
      <p:sp>
        <p:nvSpPr>
          <p:cNvPr id="80905" name="文本框 4"/>
          <p:cNvSpPr txBox="1"/>
          <p:nvPr/>
        </p:nvSpPr>
        <p:spPr>
          <a:xfrm>
            <a:off x="7899400" y="1505373"/>
            <a:ext cx="2972647" cy="583565"/>
          </a:xfrm>
          <a:prstGeom prst="rect">
            <a:avLst/>
          </a:prstGeom>
          <a:noFill/>
          <a:ln w="9525">
            <a:noFill/>
          </a:ln>
        </p:spPr>
        <p:txBody>
          <a:bodyPr wrap="square" anchor="t">
            <a:spAutoFit/>
          </a:bodyPr>
          <a:p>
            <a:r>
              <a:rPr lang="en-US" altLang="zh-CN" sz="3200" b="1">
                <a:solidFill>
                  <a:srgbClr val="C00000"/>
                </a:solidFill>
                <a:latin typeface="微软雅黑" panose="020B0503020204020204" charset="-122"/>
                <a:ea typeface="微软雅黑" panose="020B0503020204020204" charset="-122"/>
              </a:rPr>
              <a:t>画风迁移</a:t>
            </a:r>
            <a:endParaRPr lang="zh-CN" altLang="en-US" sz="3735" b="1">
              <a:solidFill>
                <a:srgbClr val="C00000"/>
              </a:solidFill>
              <a:latin typeface="Arial" panose="020B0604020202020204" pitchFamily="34" charset="0"/>
              <a:ea typeface="微软雅黑" panose="020B0503020204020204" charset="-122"/>
            </a:endParaRPr>
          </a:p>
        </p:txBody>
      </p:sp>
      <p:sp>
        <p:nvSpPr>
          <p:cNvPr id="7" name="文本框 4"/>
          <p:cNvSpPr txBox="1"/>
          <p:nvPr/>
        </p:nvSpPr>
        <p:spPr>
          <a:xfrm>
            <a:off x="3230033" y="1505373"/>
            <a:ext cx="2972647" cy="583565"/>
          </a:xfrm>
          <a:prstGeom prst="rect">
            <a:avLst/>
          </a:prstGeom>
          <a:noFill/>
          <a:ln w="9525">
            <a:noFill/>
          </a:ln>
        </p:spPr>
        <p:txBody>
          <a:bodyPr wrap="square" anchor="t">
            <a:spAutoFit/>
          </a:bodyPr>
          <a:p>
            <a:r>
              <a:rPr lang="en-US" altLang="zh-CN" sz="3200" b="1">
                <a:solidFill>
                  <a:srgbClr val="C00000"/>
                </a:solidFill>
                <a:latin typeface="微软雅黑" panose="020B0503020204020204" charset="-122"/>
                <a:ea typeface="微软雅黑" panose="020B0503020204020204" charset="-122"/>
              </a:rPr>
              <a:t>知识图谱</a:t>
            </a:r>
            <a:endParaRPr lang="en-US" altLang="zh-CN" sz="3200" b="1">
              <a:solidFill>
                <a:srgbClr val="C00000"/>
              </a:solidFill>
              <a:latin typeface="微软雅黑" panose="020B0503020204020204" charset="-122"/>
              <a:ea typeface="微软雅黑" panose="020B0503020204020204" charset="-122"/>
            </a:endParaRPr>
          </a:p>
        </p:txBody>
      </p:sp>
      <p:sp>
        <p:nvSpPr>
          <p:cNvPr id="8" name="标题 7"/>
          <p:cNvSpPr txBox="1">
            <a:spLocks noGrp="1"/>
          </p:cNvSpPr>
          <p:nvPr>
            <p:ph type="title"/>
          </p:nvPr>
        </p:nvSpPr>
        <p:spPr>
          <a:xfrm>
            <a:off x="608400" y="237560"/>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1.1 </a:t>
            </a:r>
            <a:r>
              <a:rPr lang="zh-CN" altLang="en-US" spc="0" dirty="0">
                <a:solidFill>
                  <a:schemeClr val="accent1"/>
                </a:solidFill>
                <a:latin typeface="Arial" panose="020B0604020202020204" pitchFamily="34" charset="0"/>
                <a:ea typeface="方正黑体简体" panose="02000000000000000000" charset="-122"/>
                <a:sym typeface="+mn-ea"/>
              </a:rPr>
              <a:t>行业应用</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圆: 空心 52"/>
          <p:cNvSpPr/>
          <p:nvPr>
            <p:custDataLst>
              <p:tags r:id="rId1"/>
            </p:custDataLst>
          </p:nvPr>
        </p:nvSpPr>
        <p:spPr>
          <a:xfrm>
            <a:off x="1475716" y="2289637"/>
            <a:ext cx="3134992" cy="3134992"/>
          </a:xfrm>
          <a:prstGeom prst="donut">
            <a:avLst>
              <a:gd name="adj" fmla="val 1830"/>
            </a:avLst>
          </a:prstGeom>
          <a:solidFill>
            <a:srgbClr val="43537C"/>
          </a:solidFill>
          <a:ln>
            <a:no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solidFill>
                <a:sysClr val="windowText" lastClr="000000"/>
              </a:solidFill>
            </a:endParaRPr>
          </a:p>
        </p:txBody>
      </p:sp>
      <p:sp>
        <p:nvSpPr>
          <p:cNvPr id="55" name="椭圆 54"/>
          <p:cNvSpPr/>
          <p:nvPr>
            <p:custDataLst>
              <p:tags r:id="rId2"/>
            </p:custDataLst>
          </p:nvPr>
        </p:nvSpPr>
        <p:spPr>
          <a:xfrm>
            <a:off x="1551259" y="2346295"/>
            <a:ext cx="3011859" cy="3011859"/>
          </a:xfrm>
          <a:prstGeom prst="ellipse">
            <a:avLst/>
          </a:prstGeom>
          <a:solidFill>
            <a:sysClr val="window" lastClr="FFFFFF"/>
          </a:solidFill>
          <a:ln>
            <a:no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6" name="椭圆 55"/>
          <p:cNvSpPr/>
          <p:nvPr>
            <p:custDataLst>
              <p:tags r:id="rId3"/>
            </p:custDataLst>
          </p:nvPr>
        </p:nvSpPr>
        <p:spPr>
          <a:xfrm>
            <a:off x="3939491" y="2208192"/>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7" name="椭圆 56"/>
          <p:cNvSpPr/>
          <p:nvPr>
            <p:custDataLst>
              <p:tags r:id="rId4"/>
            </p:custDataLst>
          </p:nvPr>
        </p:nvSpPr>
        <p:spPr>
          <a:xfrm>
            <a:off x="4799953" y="3304051"/>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8" name="椭圆 57"/>
          <p:cNvSpPr/>
          <p:nvPr>
            <p:custDataLst>
              <p:tags r:id="rId5"/>
            </p:custDataLst>
          </p:nvPr>
        </p:nvSpPr>
        <p:spPr>
          <a:xfrm>
            <a:off x="4802977" y="4211736"/>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9" name="椭圆 58"/>
          <p:cNvSpPr/>
          <p:nvPr>
            <p:custDataLst>
              <p:tags r:id="rId6"/>
            </p:custDataLst>
          </p:nvPr>
        </p:nvSpPr>
        <p:spPr>
          <a:xfrm>
            <a:off x="3941300" y="5297376"/>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61" name="直接连接符 60"/>
          <p:cNvCxnSpPr>
            <a:stCxn id="56" idx="7"/>
          </p:cNvCxnSpPr>
          <p:nvPr>
            <p:custDataLst>
              <p:tags r:id="rId7"/>
            </p:custDataLst>
          </p:nvPr>
        </p:nvCxnSpPr>
        <p:spPr>
          <a:xfrm flipV="1">
            <a:off x="4080539" y="1648711"/>
            <a:ext cx="408992" cy="583684"/>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63" name="直接连接符 62"/>
          <p:cNvCxnSpPr/>
          <p:nvPr>
            <p:custDataLst>
              <p:tags r:id="rId8"/>
            </p:custDataLst>
          </p:nvPr>
        </p:nvCxnSpPr>
        <p:spPr>
          <a:xfrm>
            <a:off x="4492557" y="1648711"/>
            <a:ext cx="1131913" cy="1"/>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65" name="椭圆 64"/>
          <p:cNvSpPr/>
          <p:nvPr>
            <p:custDataLst>
              <p:tags r:id="rId9"/>
            </p:custDataLst>
          </p:nvPr>
        </p:nvSpPr>
        <p:spPr>
          <a:xfrm>
            <a:off x="5635173" y="1190740"/>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66" name="直接连接符 65"/>
          <p:cNvCxnSpPr/>
          <p:nvPr>
            <p:custDataLst>
              <p:tags r:id="rId10"/>
            </p:custDataLst>
          </p:nvPr>
        </p:nvCxnSpPr>
        <p:spPr>
          <a:xfrm flipV="1">
            <a:off x="4944349" y="3008968"/>
            <a:ext cx="222452" cy="317467"/>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67" name="直接连接符 66"/>
          <p:cNvCxnSpPr/>
          <p:nvPr>
            <p:custDataLst>
              <p:tags r:id="rId11"/>
            </p:custDataLst>
          </p:nvPr>
        </p:nvCxnSpPr>
        <p:spPr>
          <a:xfrm>
            <a:off x="5157347" y="3004228"/>
            <a:ext cx="1168319" cy="9443"/>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68" name="椭圆 67"/>
          <p:cNvSpPr/>
          <p:nvPr>
            <p:custDataLst>
              <p:tags r:id="rId12"/>
            </p:custDataLst>
          </p:nvPr>
        </p:nvSpPr>
        <p:spPr>
          <a:xfrm>
            <a:off x="6325667" y="2590964"/>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72" name="直接连接符 71"/>
          <p:cNvCxnSpPr/>
          <p:nvPr>
            <p:custDataLst>
              <p:tags r:id="rId13"/>
            </p:custDataLst>
          </p:nvPr>
        </p:nvCxnSpPr>
        <p:spPr>
          <a:xfrm>
            <a:off x="4926845" y="4369808"/>
            <a:ext cx="222452" cy="317467"/>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73" name="直接连接符 72"/>
          <p:cNvCxnSpPr>
            <a:endCxn id="74" idx="2"/>
          </p:cNvCxnSpPr>
          <p:nvPr>
            <p:custDataLst>
              <p:tags r:id="rId14"/>
            </p:custDataLst>
          </p:nvPr>
        </p:nvCxnSpPr>
        <p:spPr>
          <a:xfrm flipV="1">
            <a:off x="5141108" y="4682536"/>
            <a:ext cx="1194001" cy="4740"/>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74" name="椭圆 73"/>
          <p:cNvSpPr/>
          <p:nvPr>
            <p:custDataLst>
              <p:tags r:id="rId15"/>
            </p:custDataLst>
          </p:nvPr>
        </p:nvSpPr>
        <p:spPr>
          <a:xfrm>
            <a:off x="6335108" y="4219863"/>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dirty="0"/>
          </a:p>
        </p:txBody>
      </p:sp>
      <p:cxnSp>
        <p:nvCxnSpPr>
          <p:cNvPr id="77" name="直接连接符 76"/>
          <p:cNvCxnSpPr/>
          <p:nvPr>
            <p:custDataLst>
              <p:tags r:id="rId16"/>
            </p:custDataLst>
          </p:nvPr>
        </p:nvCxnSpPr>
        <p:spPr>
          <a:xfrm>
            <a:off x="4085376" y="5454063"/>
            <a:ext cx="408992" cy="594845"/>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78" name="直接连接符 77"/>
          <p:cNvCxnSpPr>
            <a:endCxn id="79" idx="2"/>
          </p:cNvCxnSpPr>
          <p:nvPr>
            <p:custDataLst>
              <p:tags r:id="rId17"/>
            </p:custDataLst>
          </p:nvPr>
        </p:nvCxnSpPr>
        <p:spPr>
          <a:xfrm>
            <a:off x="4484925" y="6043951"/>
            <a:ext cx="1136199" cy="0"/>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79" name="椭圆 78"/>
          <p:cNvSpPr/>
          <p:nvPr>
            <p:custDataLst>
              <p:tags r:id="rId18"/>
            </p:custDataLst>
          </p:nvPr>
        </p:nvSpPr>
        <p:spPr>
          <a:xfrm>
            <a:off x="5621125" y="5581279"/>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81" name="文本框 80"/>
          <p:cNvSpPr txBox="1"/>
          <p:nvPr>
            <p:custDataLst>
              <p:tags r:id="rId19"/>
            </p:custDataLst>
          </p:nvPr>
        </p:nvSpPr>
        <p:spPr>
          <a:xfrm>
            <a:off x="4489532" y="1256836"/>
            <a:ext cx="651576" cy="368300"/>
          </a:xfrm>
          <a:prstGeom prst="rect">
            <a:avLst/>
          </a:prstGeom>
          <a:noFill/>
        </p:spPr>
        <p:txBody>
          <a:bodyPr wrap="square" rtlCol="0">
            <a:spAutoFit/>
          </a:bodyPr>
          <a:p>
            <a:pPr algn="ctr"/>
            <a:r>
              <a:rPr lang="en-US" altLang="zh-CN" dirty="0"/>
              <a:t>01</a:t>
            </a:r>
            <a:endParaRPr lang="zh-CN" altLang="en-US" dirty="0"/>
          </a:p>
        </p:txBody>
      </p:sp>
      <p:sp>
        <p:nvSpPr>
          <p:cNvPr id="82" name="文本框 81"/>
          <p:cNvSpPr txBox="1"/>
          <p:nvPr>
            <p:custDataLst>
              <p:tags r:id="rId20"/>
            </p:custDataLst>
          </p:nvPr>
        </p:nvSpPr>
        <p:spPr>
          <a:xfrm>
            <a:off x="5176232" y="2617092"/>
            <a:ext cx="651576" cy="368300"/>
          </a:xfrm>
          <a:prstGeom prst="rect">
            <a:avLst/>
          </a:prstGeom>
          <a:noFill/>
        </p:spPr>
        <p:txBody>
          <a:bodyPr wrap="square" rtlCol="0">
            <a:spAutoFit/>
          </a:bodyPr>
          <a:p>
            <a:pPr algn="ctr"/>
            <a:r>
              <a:rPr lang="en-US" altLang="zh-CN" dirty="0"/>
              <a:t>02</a:t>
            </a:r>
            <a:endParaRPr lang="zh-CN" altLang="en-US" dirty="0"/>
          </a:p>
        </p:txBody>
      </p:sp>
      <p:sp>
        <p:nvSpPr>
          <p:cNvPr id="83" name="文本框 82"/>
          <p:cNvSpPr txBox="1"/>
          <p:nvPr>
            <p:custDataLst>
              <p:tags r:id="rId21"/>
            </p:custDataLst>
          </p:nvPr>
        </p:nvSpPr>
        <p:spPr>
          <a:xfrm>
            <a:off x="5176232" y="4283656"/>
            <a:ext cx="651576" cy="368300"/>
          </a:xfrm>
          <a:prstGeom prst="rect">
            <a:avLst/>
          </a:prstGeom>
          <a:noFill/>
        </p:spPr>
        <p:txBody>
          <a:bodyPr wrap="square" rtlCol="0">
            <a:spAutoFit/>
          </a:bodyPr>
          <a:p>
            <a:pPr algn="ctr"/>
            <a:r>
              <a:rPr lang="en-US" altLang="zh-CN" dirty="0"/>
              <a:t>03</a:t>
            </a:r>
            <a:endParaRPr lang="zh-CN" altLang="en-US" dirty="0"/>
          </a:p>
        </p:txBody>
      </p:sp>
      <p:sp>
        <p:nvSpPr>
          <p:cNvPr id="84" name="文本框 83"/>
          <p:cNvSpPr txBox="1"/>
          <p:nvPr>
            <p:custDataLst>
              <p:tags r:id="rId22"/>
            </p:custDataLst>
          </p:nvPr>
        </p:nvSpPr>
        <p:spPr>
          <a:xfrm>
            <a:off x="4489532" y="5647120"/>
            <a:ext cx="651576" cy="368300"/>
          </a:xfrm>
          <a:prstGeom prst="rect">
            <a:avLst/>
          </a:prstGeom>
          <a:noFill/>
        </p:spPr>
        <p:txBody>
          <a:bodyPr wrap="square" rtlCol="0">
            <a:spAutoFit/>
          </a:bodyPr>
          <a:p>
            <a:pPr algn="ctr"/>
            <a:r>
              <a:rPr lang="en-US" altLang="zh-CN" dirty="0"/>
              <a:t>04</a:t>
            </a:r>
            <a:endParaRPr lang="zh-CN" altLang="en-US" dirty="0"/>
          </a:p>
        </p:txBody>
      </p:sp>
      <p:sp>
        <p:nvSpPr>
          <p:cNvPr id="88" name="文本框 87"/>
          <p:cNvSpPr txBox="1"/>
          <p:nvPr>
            <p:custDataLst>
              <p:tags r:id="rId23"/>
            </p:custDataLst>
          </p:nvPr>
        </p:nvSpPr>
        <p:spPr>
          <a:xfrm>
            <a:off x="6716437" y="1448835"/>
            <a:ext cx="2916235" cy="368300"/>
          </a:xfrm>
          <a:prstGeom prst="rect">
            <a:avLst/>
          </a:prstGeom>
          <a:noFill/>
        </p:spPr>
        <p:txBody>
          <a:bodyPr wrap="square" rtlCol="0">
            <a:spAutoFit/>
          </a:bodyPr>
          <a:p>
            <a:r>
              <a:rPr lang="zh-CN" altLang="en-US" b="1" dirty="0">
                <a:solidFill>
                  <a:srgbClr val="C00000"/>
                </a:solidFill>
                <a:latin typeface="Arial" panose="020B0604020202020204" pitchFamily="34" charset="0"/>
                <a:ea typeface="微软雅黑" panose="020B0503020204020204" charset="-122"/>
                <a:cs typeface="+mn-ea"/>
              </a:rPr>
              <a:t>监督学习</a:t>
            </a:r>
            <a:endParaRPr lang="zh-CN" altLang="en-US" b="1" dirty="0">
              <a:solidFill>
                <a:srgbClr val="C00000"/>
              </a:solidFill>
              <a:latin typeface="Arial" panose="020B0604020202020204" pitchFamily="34" charset="0"/>
              <a:ea typeface="微软雅黑" panose="020B0503020204020204" charset="-122"/>
              <a:cs typeface="+mn-ea"/>
            </a:endParaRPr>
          </a:p>
        </p:txBody>
      </p:sp>
      <p:sp>
        <p:nvSpPr>
          <p:cNvPr id="90" name="文本框 89"/>
          <p:cNvSpPr txBox="1"/>
          <p:nvPr>
            <p:custDataLst>
              <p:tags r:id="rId24"/>
            </p:custDataLst>
          </p:nvPr>
        </p:nvSpPr>
        <p:spPr>
          <a:xfrm>
            <a:off x="7462413" y="2808952"/>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无监督学习</a:t>
            </a:r>
            <a:endParaRPr lang="zh-CN" altLang="en-US" b="1" dirty="0">
              <a:latin typeface="Arial" panose="020B0604020202020204" pitchFamily="34" charset="0"/>
              <a:ea typeface="微软雅黑" panose="020B0503020204020204" charset="-122"/>
              <a:cs typeface="+mn-ea"/>
            </a:endParaRPr>
          </a:p>
        </p:txBody>
      </p:sp>
      <p:sp>
        <p:nvSpPr>
          <p:cNvPr id="92" name="文本框 91"/>
          <p:cNvSpPr txBox="1"/>
          <p:nvPr>
            <p:custDataLst>
              <p:tags r:id="rId25"/>
            </p:custDataLst>
          </p:nvPr>
        </p:nvSpPr>
        <p:spPr>
          <a:xfrm>
            <a:off x="7462413" y="4482936"/>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半监督学习</a:t>
            </a:r>
            <a:endParaRPr lang="zh-CN" altLang="en-US" b="1" dirty="0">
              <a:latin typeface="Arial" panose="020B0604020202020204" pitchFamily="34" charset="0"/>
              <a:ea typeface="微软雅黑" panose="020B0503020204020204" charset="-122"/>
              <a:cs typeface="+mn-ea"/>
            </a:endParaRPr>
          </a:p>
        </p:txBody>
      </p:sp>
      <p:sp>
        <p:nvSpPr>
          <p:cNvPr id="96" name="文本框 95"/>
          <p:cNvSpPr txBox="1"/>
          <p:nvPr>
            <p:custDataLst>
              <p:tags r:id="rId26"/>
            </p:custDataLst>
          </p:nvPr>
        </p:nvSpPr>
        <p:spPr>
          <a:xfrm>
            <a:off x="6716437" y="5920109"/>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强化学习</a:t>
            </a:r>
            <a:endParaRPr lang="zh-CN" altLang="en-US" b="1" dirty="0">
              <a:latin typeface="Arial" panose="020B0604020202020204" pitchFamily="34" charset="0"/>
              <a:ea typeface="微软雅黑" panose="020B0503020204020204" charset="-122"/>
              <a:cs typeface="+mn-ea"/>
            </a:endParaRPr>
          </a:p>
        </p:txBody>
      </p:sp>
      <p:sp>
        <p:nvSpPr>
          <p:cNvPr id="102" name="Freeform 15"/>
          <p:cNvSpPr>
            <a:spLocks noEditPoints="1" noChangeArrowheads="1"/>
          </p:cNvSpPr>
          <p:nvPr>
            <p:custDataLst>
              <p:tags r:id="rId27"/>
            </p:custDataLst>
          </p:nvPr>
        </p:nvSpPr>
        <p:spPr bwMode="auto">
          <a:xfrm>
            <a:off x="5923051" y="1484645"/>
            <a:ext cx="349589" cy="337533"/>
          </a:xfrm>
          <a:custGeom>
            <a:avLst/>
            <a:gdLst>
              <a:gd name="T0" fmla="*/ 180 w 237"/>
              <a:gd name="T1" fmla="*/ 2 h 229"/>
              <a:gd name="T2" fmla="*/ 180 w 237"/>
              <a:gd name="T3" fmla="*/ 2 h 229"/>
              <a:gd name="T4" fmla="*/ 175 w 237"/>
              <a:gd name="T5" fmla="*/ 0 h 229"/>
              <a:gd name="T6" fmla="*/ 171 w 237"/>
              <a:gd name="T7" fmla="*/ 2 h 229"/>
              <a:gd name="T8" fmla="*/ 171 w 237"/>
              <a:gd name="T9" fmla="*/ 2 h 229"/>
              <a:gd name="T10" fmla="*/ 119 w 237"/>
              <a:gd name="T11" fmla="*/ 28 h 229"/>
              <a:gd name="T12" fmla="*/ 67 w 237"/>
              <a:gd name="T13" fmla="*/ 4 h 229"/>
              <a:gd name="T14" fmla="*/ 67 w 237"/>
              <a:gd name="T15" fmla="*/ 2 h 229"/>
              <a:gd name="T16" fmla="*/ 62 w 237"/>
              <a:gd name="T17" fmla="*/ 0 h 229"/>
              <a:gd name="T18" fmla="*/ 57 w 237"/>
              <a:gd name="T19" fmla="*/ 2 h 229"/>
              <a:gd name="T20" fmla="*/ 57 w 237"/>
              <a:gd name="T21" fmla="*/ 2 h 229"/>
              <a:gd name="T22" fmla="*/ 0 w 237"/>
              <a:gd name="T23" fmla="*/ 30 h 229"/>
              <a:gd name="T24" fmla="*/ 0 w 237"/>
              <a:gd name="T25" fmla="*/ 229 h 229"/>
              <a:gd name="T26" fmla="*/ 62 w 237"/>
              <a:gd name="T27" fmla="*/ 199 h 229"/>
              <a:gd name="T28" fmla="*/ 112 w 237"/>
              <a:gd name="T29" fmla="*/ 225 h 229"/>
              <a:gd name="T30" fmla="*/ 114 w 237"/>
              <a:gd name="T31" fmla="*/ 225 h 229"/>
              <a:gd name="T32" fmla="*/ 119 w 237"/>
              <a:gd name="T33" fmla="*/ 227 h 229"/>
              <a:gd name="T34" fmla="*/ 123 w 237"/>
              <a:gd name="T35" fmla="*/ 225 h 229"/>
              <a:gd name="T36" fmla="*/ 126 w 237"/>
              <a:gd name="T37" fmla="*/ 225 h 229"/>
              <a:gd name="T38" fmla="*/ 175 w 237"/>
              <a:gd name="T39" fmla="*/ 199 h 229"/>
              <a:gd name="T40" fmla="*/ 237 w 237"/>
              <a:gd name="T41" fmla="*/ 229 h 229"/>
              <a:gd name="T42" fmla="*/ 237 w 237"/>
              <a:gd name="T43" fmla="*/ 30 h 229"/>
              <a:gd name="T44" fmla="*/ 180 w 237"/>
              <a:gd name="T45" fmla="*/ 2 h 229"/>
              <a:gd name="T46" fmla="*/ 57 w 237"/>
              <a:gd name="T47" fmla="*/ 191 h 229"/>
              <a:gd name="T48" fmla="*/ 10 w 237"/>
              <a:gd name="T49" fmla="*/ 215 h 229"/>
              <a:gd name="T50" fmla="*/ 10 w 237"/>
              <a:gd name="T51" fmla="*/ 38 h 229"/>
              <a:gd name="T52" fmla="*/ 57 w 237"/>
              <a:gd name="T53" fmla="*/ 14 h 229"/>
              <a:gd name="T54" fmla="*/ 57 w 237"/>
              <a:gd name="T55" fmla="*/ 191 h 229"/>
              <a:gd name="T56" fmla="*/ 114 w 237"/>
              <a:gd name="T57" fmla="*/ 215 h 229"/>
              <a:gd name="T58" fmla="*/ 67 w 237"/>
              <a:gd name="T59" fmla="*/ 191 h 229"/>
              <a:gd name="T60" fmla="*/ 67 w 237"/>
              <a:gd name="T61" fmla="*/ 14 h 229"/>
              <a:gd name="T62" fmla="*/ 114 w 237"/>
              <a:gd name="T63" fmla="*/ 38 h 229"/>
              <a:gd name="T64" fmla="*/ 114 w 237"/>
              <a:gd name="T65" fmla="*/ 215 h 229"/>
              <a:gd name="T66" fmla="*/ 171 w 237"/>
              <a:gd name="T67" fmla="*/ 191 h 229"/>
              <a:gd name="T68" fmla="*/ 123 w 237"/>
              <a:gd name="T69" fmla="*/ 215 h 229"/>
              <a:gd name="T70" fmla="*/ 123 w 237"/>
              <a:gd name="T71" fmla="*/ 38 h 229"/>
              <a:gd name="T72" fmla="*/ 171 w 237"/>
              <a:gd name="T73" fmla="*/ 14 h 229"/>
              <a:gd name="T74" fmla="*/ 171 w 237"/>
              <a:gd name="T75" fmla="*/ 191 h 229"/>
              <a:gd name="T76" fmla="*/ 227 w 237"/>
              <a:gd name="T77" fmla="*/ 215 h 229"/>
              <a:gd name="T78" fmla="*/ 180 w 237"/>
              <a:gd name="T79" fmla="*/ 191 h 229"/>
              <a:gd name="T80" fmla="*/ 180 w 237"/>
              <a:gd name="T81" fmla="*/ 14 h 229"/>
              <a:gd name="T82" fmla="*/ 227 w 237"/>
              <a:gd name="T83" fmla="*/ 38 h 229"/>
              <a:gd name="T84" fmla="*/ 227 w 237"/>
              <a:gd name="T85" fmla="*/ 2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rgbClr val="43537C"/>
          </a:solidFill>
          <a:ln>
            <a:noFill/>
          </a:ln>
        </p:spPr>
        <p:txBody>
          <a:bodyPr/>
          <a:p>
            <a:pPr eaLnBrk="0" hangingPunct="0"/>
            <a:endParaRPr lang="zh-CN" altLang="en-US" sz="2400"/>
          </a:p>
        </p:txBody>
      </p:sp>
      <p:sp>
        <p:nvSpPr>
          <p:cNvPr id="103" name="Freeform 30"/>
          <p:cNvSpPr>
            <a:spLocks noEditPoints="1" noChangeArrowheads="1"/>
          </p:cNvSpPr>
          <p:nvPr>
            <p:custDataLst>
              <p:tags r:id="rId28"/>
            </p:custDataLst>
          </p:nvPr>
        </p:nvSpPr>
        <p:spPr bwMode="auto">
          <a:xfrm>
            <a:off x="6582109" y="2928425"/>
            <a:ext cx="397209" cy="241164"/>
          </a:xfrm>
          <a:custGeom>
            <a:avLst/>
            <a:gdLst>
              <a:gd name="T0" fmla="*/ 101 w 112"/>
              <a:gd name="T1" fmla="*/ 8 h 68"/>
              <a:gd name="T2" fmla="*/ 76 w 112"/>
              <a:gd name="T3" fmla="*/ 23 h 68"/>
              <a:gd name="T4" fmla="*/ 76 w 112"/>
              <a:gd name="T5" fmla="*/ 6 h 68"/>
              <a:gd name="T6" fmla="*/ 70 w 112"/>
              <a:gd name="T7" fmla="*/ 0 h 68"/>
              <a:gd name="T8" fmla="*/ 6 w 112"/>
              <a:gd name="T9" fmla="*/ 0 h 68"/>
              <a:gd name="T10" fmla="*/ 0 w 112"/>
              <a:gd name="T11" fmla="*/ 6 h 68"/>
              <a:gd name="T12" fmla="*/ 0 w 112"/>
              <a:gd name="T13" fmla="*/ 62 h 68"/>
              <a:gd name="T14" fmla="*/ 6 w 112"/>
              <a:gd name="T15" fmla="*/ 68 h 68"/>
              <a:gd name="T16" fmla="*/ 70 w 112"/>
              <a:gd name="T17" fmla="*/ 68 h 68"/>
              <a:gd name="T18" fmla="*/ 76 w 112"/>
              <a:gd name="T19" fmla="*/ 62 h 68"/>
              <a:gd name="T20" fmla="*/ 76 w 112"/>
              <a:gd name="T21" fmla="*/ 44 h 68"/>
              <a:gd name="T22" fmla="*/ 102 w 112"/>
              <a:gd name="T23" fmla="*/ 60 h 68"/>
              <a:gd name="T24" fmla="*/ 112 w 112"/>
              <a:gd name="T25" fmla="*/ 60 h 68"/>
              <a:gd name="T26" fmla="*/ 112 w 112"/>
              <a:gd name="T27" fmla="*/ 8 h 68"/>
              <a:gd name="T28" fmla="*/ 101 w 112"/>
              <a:gd name="T29" fmla="*/ 8 h 68"/>
              <a:gd name="T30" fmla="*/ 72 w 112"/>
              <a:gd name="T31" fmla="*/ 62 h 68"/>
              <a:gd name="T32" fmla="*/ 70 w 112"/>
              <a:gd name="T33" fmla="*/ 64 h 68"/>
              <a:gd name="T34" fmla="*/ 6 w 112"/>
              <a:gd name="T35" fmla="*/ 64 h 68"/>
              <a:gd name="T36" fmla="*/ 4 w 112"/>
              <a:gd name="T37" fmla="*/ 62 h 68"/>
              <a:gd name="T38" fmla="*/ 4 w 112"/>
              <a:gd name="T39" fmla="*/ 6 h 68"/>
              <a:gd name="T40" fmla="*/ 6 w 112"/>
              <a:gd name="T41" fmla="*/ 4 h 68"/>
              <a:gd name="T42" fmla="*/ 70 w 112"/>
              <a:gd name="T43" fmla="*/ 4 h 68"/>
              <a:gd name="T44" fmla="*/ 72 w 112"/>
              <a:gd name="T45" fmla="*/ 6 h 68"/>
              <a:gd name="T46" fmla="*/ 72 w 112"/>
              <a:gd name="T47" fmla="*/ 26 h 68"/>
              <a:gd name="T48" fmla="*/ 72 w 112"/>
              <a:gd name="T49" fmla="*/ 42 h 68"/>
              <a:gd name="T50" fmla="*/ 72 w 112"/>
              <a:gd name="T51" fmla="*/ 62 h 68"/>
              <a:gd name="T52" fmla="*/ 108 w 112"/>
              <a:gd name="T53" fmla="*/ 56 h 68"/>
              <a:gd name="T54" fmla="*/ 103 w 112"/>
              <a:gd name="T55" fmla="*/ 56 h 68"/>
              <a:gd name="T56" fmla="*/ 76 w 112"/>
              <a:gd name="T57" fmla="*/ 39 h 68"/>
              <a:gd name="T58" fmla="*/ 76 w 112"/>
              <a:gd name="T59" fmla="*/ 28 h 68"/>
              <a:gd name="T60" fmla="*/ 103 w 112"/>
              <a:gd name="T61" fmla="*/ 12 h 68"/>
              <a:gd name="T62" fmla="*/ 108 w 112"/>
              <a:gd name="T63" fmla="*/ 12 h 68"/>
              <a:gd name="T64" fmla="*/ 108 w 112"/>
              <a:gd name="T6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rgbClr val="43537C"/>
          </a:solidFill>
          <a:ln>
            <a:noFill/>
          </a:ln>
        </p:spPr>
        <p:txBody>
          <a:bodyPr/>
          <a:p>
            <a:pPr eaLnBrk="0" hangingPunct="0"/>
            <a:endParaRPr lang="zh-CN" altLang="en-US" sz="2400"/>
          </a:p>
        </p:txBody>
      </p:sp>
      <p:sp>
        <p:nvSpPr>
          <p:cNvPr id="104" name="Freeform 49"/>
          <p:cNvSpPr>
            <a:spLocks noEditPoints="1" noChangeArrowheads="1"/>
          </p:cNvSpPr>
          <p:nvPr>
            <p:custDataLst>
              <p:tags r:id="rId29"/>
            </p:custDataLst>
          </p:nvPr>
        </p:nvSpPr>
        <p:spPr bwMode="auto">
          <a:xfrm>
            <a:off x="5921671" y="5860544"/>
            <a:ext cx="324253" cy="366809"/>
          </a:xfrm>
          <a:custGeom>
            <a:avLst/>
            <a:gdLst>
              <a:gd name="T0" fmla="*/ 46 w 92"/>
              <a:gd name="T1" fmla="*/ 0 h 104"/>
              <a:gd name="T2" fmla="*/ 0 w 92"/>
              <a:gd name="T3" fmla="*/ 22 h 104"/>
              <a:gd name="T4" fmla="*/ 0 w 92"/>
              <a:gd name="T5" fmla="*/ 82 h 104"/>
              <a:gd name="T6" fmla="*/ 46 w 92"/>
              <a:gd name="T7" fmla="*/ 104 h 104"/>
              <a:gd name="T8" fmla="*/ 92 w 92"/>
              <a:gd name="T9" fmla="*/ 82 h 104"/>
              <a:gd name="T10" fmla="*/ 92 w 92"/>
              <a:gd name="T11" fmla="*/ 22 h 104"/>
              <a:gd name="T12" fmla="*/ 46 w 92"/>
              <a:gd name="T13" fmla="*/ 0 h 104"/>
              <a:gd name="T14" fmla="*/ 46 w 92"/>
              <a:gd name="T15" fmla="*/ 4 h 104"/>
              <a:gd name="T16" fmla="*/ 88 w 92"/>
              <a:gd name="T17" fmla="*/ 22 h 104"/>
              <a:gd name="T18" fmla="*/ 46 w 92"/>
              <a:gd name="T19" fmla="*/ 40 h 104"/>
              <a:gd name="T20" fmla="*/ 4 w 92"/>
              <a:gd name="T21" fmla="*/ 22 h 104"/>
              <a:gd name="T22" fmla="*/ 46 w 92"/>
              <a:gd name="T23" fmla="*/ 4 h 104"/>
              <a:gd name="T24" fmla="*/ 88 w 92"/>
              <a:gd name="T25" fmla="*/ 78 h 104"/>
              <a:gd name="T26" fmla="*/ 88 w 92"/>
              <a:gd name="T27" fmla="*/ 82 h 104"/>
              <a:gd name="T28" fmla="*/ 46 w 92"/>
              <a:gd name="T29" fmla="*/ 100 h 104"/>
              <a:gd name="T30" fmla="*/ 4 w 92"/>
              <a:gd name="T31" fmla="*/ 82 h 104"/>
              <a:gd name="T32" fmla="*/ 4 w 92"/>
              <a:gd name="T33" fmla="*/ 78 h 104"/>
              <a:gd name="T34" fmla="*/ 4 w 92"/>
              <a:gd name="T35" fmla="*/ 71 h 104"/>
              <a:gd name="T36" fmla="*/ 46 w 92"/>
              <a:gd name="T37" fmla="*/ 84 h 104"/>
              <a:gd name="T38" fmla="*/ 88 w 92"/>
              <a:gd name="T39" fmla="*/ 71 h 104"/>
              <a:gd name="T40" fmla="*/ 88 w 92"/>
              <a:gd name="T41" fmla="*/ 78 h 104"/>
              <a:gd name="T42" fmla="*/ 88 w 92"/>
              <a:gd name="T43" fmla="*/ 62 h 104"/>
              <a:gd name="T44" fmla="*/ 46 w 92"/>
              <a:gd name="T45" fmla="*/ 80 h 104"/>
              <a:gd name="T46" fmla="*/ 4 w 92"/>
              <a:gd name="T47" fmla="*/ 62 h 104"/>
              <a:gd name="T48" fmla="*/ 4 w 92"/>
              <a:gd name="T49" fmla="*/ 55 h 104"/>
              <a:gd name="T50" fmla="*/ 4 w 92"/>
              <a:gd name="T51" fmla="*/ 51 h 104"/>
              <a:gd name="T52" fmla="*/ 46 w 92"/>
              <a:gd name="T53" fmla="*/ 64 h 104"/>
              <a:gd name="T54" fmla="*/ 88 w 92"/>
              <a:gd name="T55" fmla="*/ 51 h 104"/>
              <a:gd name="T56" fmla="*/ 88 w 92"/>
              <a:gd name="T57" fmla="*/ 62 h 104"/>
              <a:gd name="T58" fmla="*/ 88 w 92"/>
              <a:gd name="T59" fmla="*/ 42 h 104"/>
              <a:gd name="T60" fmla="*/ 46 w 92"/>
              <a:gd name="T61" fmla="*/ 60 h 104"/>
              <a:gd name="T62" fmla="*/ 4 w 92"/>
              <a:gd name="T63" fmla="*/ 42 h 104"/>
              <a:gd name="T64" fmla="*/ 4 w 92"/>
              <a:gd name="T65" fmla="*/ 31 h 104"/>
              <a:gd name="T66" fmla="*/ 46 w 92"/>
              <a:gd name="T67" fmla="*/ 44 h 104"/>
              <a:gd name="T68" fmla="*/ 88 w 92"/>
              <a:gd name="T69" fmla="*/ 31 h 104"/>
              <a:gd name="T70" fmla="*/ 88 w 92"/>
              <a:gd name="T71" fmla="*/ 4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rgbClr val="43537C"/>
          </a:solidFill>
          <a:ln>
            <a:noFill/>
          </a:ln>
        </p:spPr>
        <p:txBody>
          <a:bodyPr/>
          <a:p>
            <a:pPr eaLnBrk="0" hangingPunct="0"/>
            <a:endParaRPr lang="zh-CN" altLang="en-US" sz="2400"/>
          </a:p>
        </p:txBody>
      </p:sp>
      <p:sp>
        <p:nvSpPr>
          <p:cNvPr id="105" name="Freeform 50"/>
          <p:cNvSpPr>
            <a:spLocks noEditPoints="1" noChangeArrowheads="1"/>
          </p:cNvSpPr>
          <p:nvPr>
            <p:custDataLst>
              <p:tags r:id="rId30"/>
            </p:custDataLst>
          </p:nvPr>
        </p:nvSpPr>
        <p:spPr bwMode="auto">
          <a:xfrm>
            <a:off x="6620931" y="4498160"/>
            <a:ext cx="353699" cy="368749"/>
          </a:xfrm>
          <a:custGeom>
            <a:avLst/>
            <a:gdLst>
              <a:gd name="T0" fmla="*/ 251 w 256"/>
              <a:gd name="T1" fmla="*/ 45 h 267"/>
              <a:gd name="T2" fmla="*/ 128 w 256"/>
              <a:gd name="T3" fmla="*/ 0 h 267"/>
              <a:gd name="T4" fmla="*/ 5 w 256"/>
              <a:gd name="T5" fmla="*/ 45 h 267"/>
              <a:gd name="T6" fmla="*/ 0 w 256"/>
              <a:gd name="T7" fmla="*/ 47 h 267"/>
              <a:gd name="T8" fmla="*/ 0 w 256"/>
              <a:gd name="T9" fmla="*/ 54 h 267"/>
              <a:gd name="T10" fmla="*/ 0 w 256"/>
              <a:gd name="T11" fmla="*/ 54 h 267"/>
              <a:gd name="T12" fmla="*/ 0 w 256"/>
              <a:gd name="T13" fmla="*/ 222 h 267"/>
              <a:gd name="T14" fmla="*/ 123 w 256"/>
              <a:gd name="T15" fmla="*/ 267 h 267"/>
              <a:gd name="T16" fmla="*/ 128 w 256"/>
              <a:gd name="T17" fmla="*/ 267 h 267"/>
              <a:gd name="T18" fmla="*/ 133 w 256"/>
              <a:gd name="T19" fmla="*/ 267 h 267"/>
              <a:gd name="T20" fmla="*/ 256 w 256"/>
              <a:gd name="T21" fmla="*/ 222 h 267"/>
              <a:gd name="T22" fmla="*/ 256 w 256"/>
              <a:gd name="T23" fmla="*/ 57 h 267"/>
              <a:gd name="T24" fmla="*/ 256 w 256"/>
              <a:gd name="T25" fmla="*/ 54 h 267"/>
              <a:gd name="T26" fmla="*/ 256 w 256"/>
              <a:gd name="T27" fmla="*/ 47 h 267"/>
              <a:gd name="T28" fmla="*/ 251 w 256"/>
              <a:gd name="T29" fmla="*/ 45 h 267"/>
              <a:gd name="T30" fmla="*/ 123 w 256"/>
              <a:gd name="T31" fmla="*/ 256 h 267"/>
              <a:gd name="T32" fmla="*/ 10 w 256"/>
              <a:gd name="T33" fmla="*/ 215 h 267"/>
              <a:gd name="T34" fmla="*/ 10 w 256"/>
              <a:gd name="T35" fmla="*/ 57 h 267"/>
              <a:gd name="T36" fmla="*/ 90 w 256"/>
              <a:gd name="T37" fmla="*/ 87 h 267"/>
              <a:gd name="T38" fmla="*/ 123 w 256"/>
              <a:gd name="T39" fmla="*/ 99 h 267"/>
              <a:gd name="T40" fmla="*/ 123 w 256"/>
              <a:gd name="T41" fmla="*/ 256 h 267"/>
              <a:gd name="T42" fmla="*/ 128 w 256"/>
              <a:gd name="T43" fmla="*/ 90 h 267"/>
              <a:gd name="T44" fmla="*/ 69 w 256"/>
              <a:gd name="T45" fmla="*/ 68 h 267"/>
              <a:gd name="T46" fmla="*/ 19 w 256"/>
              <a:gd name="T47" fmla="*/ 49 h 267"/>
              <a:gd name="T48" fmla="*/ 128 w 256"/>
              <a:gd name="T49" fmla="*/ 9 h 267"/>
              <a:gd name="T50" fmla="*/ 237 w 256"/>
              <a:gd name="T51" fmla="*/ 49 h 267"/>
              <a:gd name="T52" fmla="*/ 128 w 256"/>
              <a:gd name="T53" fmla="*/ 90 h 267"/>
              <a:gd name="T54" fmla="*/ 246 w 256"/>
              <a:gd name="T55" fmla="*/ 215 h 267"/>
              <a:gd name="T56" fmla="*/ 133 w 256"/>
              <a:gd name="T57" fmla="*/ 256 h 267"/>
              <a:gd name="T58" fmla="*/ 133 w 256"/>
              <a:gd name="T59" fmla="*/ 99 h 267"/>
              <a:gd name="T60" fmla="*/ 246 w 256"/>
              <a:gd name="T61" fmla="*/ 57 h 267"/>
              <a:gd name="T62" fmla="*/ 246 w 256"/>
              <a:gd name="T63" fmla="*/ 21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rgbClr val="43537C"/>
          </a:solidFill>
          <a:ln>
            <a:noFill/>
          </a:ln>
        </p:spPr>
        <p:txBody>
          <a:bodyPr/>
          <a:p>
            <a:pPr eaLnBrk="0" hangingPunct="0"/>
            <a:endParaRPr lang="zh-CN" altLang="en-US" sz="2400"/>
          </a:p>
        </p:txBody>
      </p:sp>
      <p:sp>
        <p:nvSpPr>
          <p:cNvPr id="106" name="Freeform 77"/>
          <p:cNvSpPr>
            <a:spLocks noEditPoints="1" noChangeArrowheads="1"/>
          </p:cNvSpPr>
          <p:nvPr>
            <p:custDataLst>
              <p:tags r:id="rId31"/>
            </p:custDataLst>
          </p:nvPr>
        </p:nvSpPr>
        <p:spPr bwMode="auto">
          <a:xfrm>
            <a:off x="2812667" y="2707009"/>
            <a:ext cx="461091" cy="462579"/>
          </a:xfrm>
          <a:custGeom>
            <a:avLst/>
            <a:gdLst>
              <a:gd name="T0" fmla="*/ 112 w 200"/>
              <a:gd name="T1" fmla="*/ 21 h 200"/>
              <a:gd name="T2" fmla="*/ 118 w 200"/>
              <a:gd name="T3" fmla="*/ 29 h 200"/>
              <a:gd name="T4" fmla="*/ 143 w 200"/>
              <a:gd name="T5" fmla="*/ 40 h 200"/>
              <a:gd name="T6" fmla="*/ 157 w 200"/>
              <a:gd name="T7" fmla="*/ 26 h 200"/>
              <a:gd name="T8" fmla="*/ 164 w 200"/>
              <a:gd name="T9" fmla="*/ 53 h 200"/>
              <a:gd name="T10" fmla="*/ 163 w 200"/>
              <a:gd name="T11" fmla="*/ 62 h 200"/>
              <a:gd name="T12" fmla="*/ 172 w 200"/>
              <a:gd name="T13" fmla="*/ 88 h 200"/>
              <a:gd name="T14" fmla="*/ 192 w 200"/>
              <a:gd name="T15" fmla="*/ 88 h 200"/>
              <a:gd name="T16" fmla="*/ 177 w 200"/>
              <a:gd name="T17" fmla="*/ 112 h 200"/>
              <a:gd name="T18" fmla="*/ 170 w 200"/>
              <a:gd name="T19" fmla="*/ 117 h 200"/>
              <a:gd name="T20" fmla="*/ 159 w 200"/>
              <a:gd name="T21" fmla="*/ 141 h 200"/>
              <a:gd name="T22" fmla="*/ 174 w 200"/>
              <a:gd name="T23" fmla="*/ 156 h 200"/>
              <a:gd name="T24" fmla="*/ 146 w 200"/>
              <a:gd name="T25" fmla="*/ 162 h 200"/>
              <a:gd name="T26" fmla="*/ 136 w 200"/>
              <a:gd name="T27" fmla="*/ 161 h 200"/>
              <a:gd name="T28" fmla="*/ 112 w 200"/>
              <a:gd name="T29" fmla="*/ 169 h 200"/>
              <a:gd name="T30" fmla="*/ 112 w 200"/>
              <a:gd name="T31" fmla="*/ 192 h 200"/>
              <a:gd name="T32" fmla="*/ 88 w 200"/>
              <a:gd name="T33" fmla="*/ 176 h 200"/>
              <a:gd name="T34" fmla="*/ 82 w 200"/>
              <a:gd name="T35" fmla="*/ 168 h 200"/>
              <a:gd name="T36" fmla="*/ 59 w 200"/>
              <a:gd name="T37" fmla="*/ 158 h 200"/>
              <a:gd name="T38" fmla="*/ 44 w 200"/>
              <a:gd name="T39" fmla="*/ 173 h 200"/>
              <a:gd name="T40" fmla="*/ 38 w 200"/>
              <a:gd name="T41" fmla="*/ 145 h 200"/>
              <a:gd name="T42" fmla="*/ 39 w 200"/>
              <a:gd name="T43" fmla="*/ 135 h 200"/>
              <a:gd name="T44" fmla="*/ 29 w 200"/>
              <a:gd name="T45" fmla="*/ 112 h 200"/>
              <a:gd name="T46" fmla="*/ 8 w 200"/>
              <a:gd name="T47" fmla="*/ 112 h 200"/>
              <a:gd name="T48" fmla="*/ 23 w 200"/>
              <a:gd name="T49" fmla="*/ 88 h 200"/>
              <a:gd name="T50" fmla="*/ 30 w 200"/>
              <a:gd name="T51" fmla="*/ 81 h 200"/>
              <a:gd name="T52" fmla="*/ 41 w 200"/>
              <a:gd name="T53" fmla="*/ 57 h 200"/>
              <a:gd name="T54" fmla="*/ 27 w 200"/>
              <a:gd name="T55" fmla="*/ 43 h 200"/>
              <a:gd name="T56" fmla="*/ 53 w 200"/>
              <a:gd name="T57" fmla="*/ 36 h 200"/>
              <a:gd name="T58" fmla="*/ 63 w 200"/>
              <a:gd name="T59" fmla="*/ 37 h 200"/>
              <a:gd name="T60" fmla="*/ 88 w 200"/>
              <a:gd name="T61" fmla="*/ 27 h 200"/>
              <a:gd name="T62" fmla="*/ 88 w 200"/>
              <a:gd name="T63" fmla="*/ 8 h 200"/>
              <a:gd name="T64" fmla="*/ 100 w 200"/>
              <a:gd name="T65" fmla="*/ 136 h 200"/>
              <a:gd name="T66" fmla="*/ 100 w 200"/>
              <a:gd name="T67" fmla="*/ 64 h 200"/>
              <a:gd name="T68" fmla="*/ 100 w 200"/>
              <a:gd name="T69" fmla="*/ 136 h 200"/>
              <a:gd name="T70" fmla="*/ 80 w 200"/>
              <a:gd name="T71" fmla="*/ 0 h 200"/>
              <a:gd name="T72" fmla="*/ 59 w 200"/>
              <a:gd name="T73" fmla="*/ 30 h 200"/>
              <a:gd name="T74" fmla="*/ 16 w 200"/>
              <a:gd name="T75" fmla="*/ 43 h 200"/>
              <a:gd name="T76" fmla="*/ 23 w 200"/>
              <a:gd name="T77" fmla="*/ 80 h 200"/>
              <a:gd name="T78" fmla="*/ 0 w 200"/>
              <a:gd name="T79" fmla="*/ 120 h 200"/>
              <a:gd name="T80" fmla="*/ 32 w 200"/>
              <a:gd name="T81" fmla="*/ 140 h 200"/>
              <a:gd name="T82" fmla="*/ 44 w 200"/>
              <a:gd name="T83" fmla="*/ 184 h 200"/>
              <a:gd name="T84" fmla="*/ 80 w 200"/>
              <a:gd name="T85" fmla="*/ 176 h 200"/>
              <a:gd name="T86" fmla="*/ 120 w 200"/>
              <a:gd name="T87" fmla="*/ 200 h 200"/>
              <a:gd name="T88" fmla="*/ 140 w 200"/>
              <a:gd name="T89" fmla="*/ 168 h 200"/>
              <a:gd name="T90" fmla="*/ 185 w 200"/>
              <a:gd name="T91" fmla="*/ 156 h 200"/>
              <a:gd name="T92" fmla="*/ 177 w 200"/>
              <a:gd name="T93" fmla="*/ 120 h 200"/>
              <a:gd name="T94" fmla="*/ 200 w 200"/>
              <a:gd name="T95" fmla="*/ 80 h 200"/>
              <a:gd name="T96" fmla="*/ 170 w 200"/>
              <a:gd name="T97" fmla="*/ 58 h 200"/>
              <a:gd name="T98" fmla="*/ 157 w 200"/>
              <a:gd name="T99" fmla="*/ 15 h 200"/>
              <a:gd name="T100" fmla="*/ 120 w 200"/>
              <a:gd name="T101" fmla="*/ 21 h 200"/>
              <a:gd name="T102" fmla="*/ 100 w 200"/>
              <a:gd name="T103" fmla="*/ 128 h 200"/>
              <a:gd name="T104" fmla="*/ 100 w 200"/>
              <a:gd name="T105" fmla="*/ 72 h 200"/>
              <a:gd name="T106" fmla="*/ 100 w 200"/>
              <a:gd name="T107" fmla="*/ 12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43537C"/>
          </a:solidFill>
          <a:ln>
            <a:noFill/>
          </a:ln>
        </p:spPr>
        <p:txBody>
          <a:bodyPr/>
          <a:p>
            <a:pPr eaLnBrk="0" hangingPunct="0"/>
            <a:endParaRPr lang="zh-CN" altLang="en-US" sz="2400"/>
          </a:p>
        </p:txBody>
      </p:sp>
      <p:sp>
        <p:nvSpPr>
          <p:cNvPr id="107" name="文本框 106"/>
          <p:cNvSpPr txBox="1"/>
          <p:nvPr>
            <p:custDataLst>
              <p:tags r:id="rId32"/>
            </p:custDataLst>
          </p:nvPr>
        </p:nvSpPr>
        <p:spPr>
          <a:xfrm>
            <a:off x="2147147" y="3605953"/>
            <a:ext cx="1933787" cy="583565"/>
          </a:xfrm>
          <a:prstGeom prst="rect">
            <a:avLst/>
          </a:prstGeom>
          <a:noFill/>
        </p:spPr>
        <p:txBody>
          <a:bodyPr wrap="square" rtlCol="0">
            <a:spAutoFit/>
          </a:bodyPr>
          <a:p>
            <a:r>
              <a:rPr lang="zh-CN" altLang="en-US" sz="3200" dirty="0">
                <a:latin typeface="Arial" panose="020B0604020202020204" pitchFamily="34" charset="0"/>
                <a:ea typeface="微软雅黑" panose="020B0503020204020204" charset="-122"/>
                <a:cs typeface="+mn-ea"/>
              </a:rPr>
              <a:t>算法分类</a:t>
            </a:r>
            <a:endParaRPr lang="zh-CN" altLang="en-US" sz="3200" dirty="0">
              <a:latin typeface="Arial" panose="020B0604020202020204" pitchFamily="34" charset="0"/>
              <a:ea typeface="微软雅黑" panose="020B0503020204020204" charset="-122"/>
              <a:cs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  </a:t>
            </a:r>
            <a:r>
              <a:rPr lang="zh-CN" altLang="en-US" spc="0" dirty="0">
                <a:solidFill>
                  <a:schemeClr val="accent1"/>
                </a:solidFill>
                <a:latin typeface="Arial" panose="020B0604020202020204" pitchFamily="34" charset="0"/>
                <a:ea typeface="方正黑体简体" panose="02000000000000000000" charset="-122"/>
                <a:sym typeface="+mn-ea"/>
              </a:rPr>
              <a:t>机器学习算法分类</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49767" y="3338407"/>
            <a:ext cx="11693313" cy="2635673"/>
          </a:xfrm>
          <a:prstGeom prst="rect">
            <a:avLst/>
          </a:prstGeom>
        </p:spPr>
      </p:pic>
      <p:sp>
        <p:nvSpPr>
          <p:cNvPr id="5" name="矩形 4"/>
          <p:cNvSpPr/>
          <p:nvPr/>
        </p:nvSpPr>
        <p:spPr>
          <a:xfrm>
            <a:off x="585893" y="3338407"/>
            <a:ext cx="831427" cy="2635673"/>
          </a:xfrm>
          <a:prstGeom prst="rect">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6" name="矩形 5"/>
          <p:cNvSpPr/>
          <p:nvPr/>
        </p:nvSpPr>
        <p:spPr>
          <a:xfrm>
            <a:off x="249767" y="3570393"/>
            <a:ext cx="11693313" cy="1298787"/>
          </a:xfrm>
          <a:prstGeom prst="rect">
            <a:avLst/>
          </a:prstGeom>
          <a:noFill/>
          <a:ln w="381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7" name="矩形 6"/>
          <p:cNvSpPr/>
          <p:nvPr/>
        </p:nvSpPr>
        <p:spPr>
          <a:xfrm>
            <a:off x="249767" y="4927600"/>
            <a:ext cx="11693313" cy="104648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8" name="文本框 7"/>
          <p:cNvSpPr txBox="1"/>
          <p:nvPr/>
        </p:nvSpPr>
        <p:spPr>
          <a:xfrm>
            <a:off x="1157605" y="931757"/>
            <a:ext cx="6018107" cy="2306955"/>
          </a:xfrm>
          <a:prstGeom prst="rect">
            <a:avLst/>
          </a:prstGeom>
          <a:noFill/>
        </p:spPr>
        <p:txBody>
          <a:bodyPr wrap="square" rtlCol="0">
            <a:spAutoFit/>
          </a:bodyPr>
          <a:p>
            <a:pPr fontAlgn="auto">
              <a:lnSpc>
                <a:spcPct val="150000"/>
              </a:lnSpc>
            </a:pPr>
            <a:r>
              <a:rPr lang="zh-CN" altLang="en-US" sz="2400"/>
              <a:t>样本</a:t>
            </a:r>
            <a:endParaRPr lang="zh-CN" altLang="en-US" sz="2400"/>
          </a:p>
          <a:p>
            <a:pPr fontAlgn="auto">
              <a:lnSpc>
                <a:spcPct val="150000"/>
              </a:lnSpc>
            </a:pPr>
            <a:r>
              <a:rPr lang="zh-CN" altLang="en-US" sz="2400" b="1">
                <a:solidFill>
                  <a:schemeClr val="accent2"/>
                </a:solidFill>
              </a:rPr>
              <a:t>标签</a:t>
            </a:r>
            <a:endParaRPr lang="zh-CN" altLang="en-US" sz="2400"/>
          </a:p>
          <a:p>
            <a:pPr fontAlgn="auto">
              <a:lnSpc>
                <a:spcPct val="150000"/>
              </a:lnSpc>
            </a:pPr>
            <a:r>
              <a:rPr lang="zh-CN" altLang="en-US" sz="2400" b="1">
                <a:solidFill>
                  <a:schemeClr val="accent1"/>
                </a:solidFill>
              </a:rPr>
              <a:t>训练集</a:t>
            </a:r>
            <a:endParaRPr lang="zh-CN" altLang="en-US" sz="2400"/>
          </a:p>
          <a:p>
            <a:pPr fontAlgn="auto">
              <a:lnSpc>
                <a:spcPct val="150000"/>
              </a:lnSpc>
            </a:pPr>
            <a:r>
              <a:rPr lang="zh-CN" altLang="en-US" sz="2400" b="1">
                <a:solidFill>
                  <a:srgbClr val="00B050"/>
                </a:solidFill>
              </a:rPr>
              <a:t>测试集</a:t>
            </a:r>
            <a:endParaRPr lang="zh-CN" altLang="en-US" sz="2400" b="1">
              <a:solidFill>
                <a:srgbClr val="00B050"/>
              </a:solidFill>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4.1  </a:t>
            </a:r>
            <a:r>
              <a:rPr lang="zh-CN" altLang="en-US" spc="0" dirty="0">
                <a:solidFill>
                  <a:schemeClr val="accent1"/>
                </a:solidFill>
                <a:latin typeface="Arial" panose="020B0604020202020204" pitchFamily="34" charset="0"/>
                <a:ea typeface="方正黑体简体" panose="02000000000000000000" charset="-122"/>
                <a:sym typeface="+mn-ea"/>
              </a:rPr>
              <a:t>有监督学习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24087" y="2595033"/>
            <a:ext cx="10830560" cy="3545840"/>
          </a:xfrm>
          <a:prstGeom prst="rect">
            <a:avLst/>
          </a:prstGeom>
        </p:spPr>
      </p:pic>
      <p:sp>
        <p:nvSpPr>
          <p:cNvPr id="3" name="文本框 2"/>
          <p:cNvSpPr txBox="1"/>
          <p:nvPr/>
        </p:nvSpPr>
        <p:spPr>
          <a:xfrm>
            <a:off x="1227667" y="1770380"/>
            <a:ext cx="10280227" cy="829945"/>
          </a:xfrm>
          <a:prstGeom prst="rect">
            <a:avLst/>
          </a:prstGeom>
          <a:noFill/>
        </p:spPr>
        <p:txBody>
          <a:bodyPr wrap="square" rtlCol="0" anchor="t">
            <a:spAutoFit/>
          </a:bodyPr>
          <a:p>
            <a:r>
              <a:rPr lang="zh-CN" altLang="en-US" sz="2400" b="1">
                <a:solidFill>
                  <a:srgbClr val="C00000"/>
                </a:solidFill>
              </a:rPr>
              <a:t>有监督</a:t>
            </a:r>
            <a:r>
              <a:rPr lang="zh-CN" altLang="en-US" sz="2400"/>
              <a:t>定义：输入数据是由输入特征值和目标值所组成，即输入的训练数据为</a:t>
            </a:r>
            <a:r>
              <a:rPr lang="zh-CN" altLang="en-US" sz="2400" b="1">
                <a:solidFill>
                  <a:srgbClr val="C00000"/>
                </a:solidFill>
              </a:rPr>
              <a:t>有标签的</a:t>
            </a:r>
            <a:r>
              <a:rPr lang="zh-CN" altLang="en-US" sz="2400"/>
              <a:t>。</a:t>
            </a:r>
            <a:endParaRPr lang="zh-CN" altLang="en-US" sz="2400"/>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4.1  </a:t>
            </a:r>
            <a:r>
              <a:rPr lang="zh-CN" altLang="en-US" spc="0" dirty="0">
                <a:solidFill>
                  <a:schemeClr val="accent1"/>
                </a:solidFill>
                <a:latin typeface="Arial" panose="020B0604020202020204" pitchFamily="34" charset="0"/>
                <a:ea typeface="方正黑体简体" panose="02000000000000000000" charset="-122"/>
                <a:sym typeface="+mn-ea"/>
              </a:rPr>
              <a:t>有监督学习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3540" y="914400"/>
            <a:ext cx="6592993" cy="5337387"/>
          </a:xfrm>
          <a:prstGeom prst="rect">
            <a:avLst/>
          </a:prstGeom>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4.1  </a:t>
            </a:r>
            <a:r>
              <a:rPr lang="zh-CN" altLang="en-US" spc="0" dirty="0">
                <a:solidFill>
                  <a:schemeClr val="accent1"/>
                </a:solidFill>
                <a:latin typeface="Arial" panose="020B0604020202020204" pitchFamily="34" charset="0"/>
                <a:ea typeface="方正黑体简体" panose="02000000000000000000" charset="-122"/>
                <a:sym typeface="+mn-ea"/>
              </a:rPr>
              <a:t>有监督学习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l="52698" t="34833" b="10516"/>
          <a:stretch>
            <a:fillRect/>
          </a:stretch>
        </p:blipFill>
        <p:spPr>
          <a:xfrm>
            <a:off x="8155940" y="2858347"/>
            <a:ext cx="2523067" cy="2437553"/>
          </a:xfrm>
          <a:prstGeom prst="rect">
            <a:avLst/>
          </a:prstGeom>
        </p:spPr>
      </p:pic>
      <p:pic>
        <p:nvPicPr>
          <p:cNvPr id="6" name="图片 5"/>
          <p:cNvPicPr>
            <a:picLocks noChangeAspect="1"/>
          </p:cNvPicPr>
          <p:nvPr/>
        </p:nvPicPr>
        <p:blipFill>
          <a:blip r:embed="rId2"/>
          <a:stretch>
            <a:fillRect/>
          </a:stretch>
        </p:blipFill>
        <p:spPr>
          <a:xfrm>
            <a:off x="710353" y="1367367"/>
            <a:ext cx="6172200" cy="4890347"/>
          </a:xfrm>
          <a:prstGeom prst="rect">
            <a:avLst/>
          </a:prstGeom>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4.1  </a:t>
            </a:r>
            <a:r>
              <a:rPr lang="zh-CN" altLang="en-US" spc="0" dirty="0">
                <a:solidFill>
                  <a:schemeClr val="accent1"/>
                </a:solidFill>
                <a:latin typeface="Arial" panose="020B0604020202020204" pitchFamily="34" charset="0"/>
                <a:ea typeface="方正黑体简体" panose="02000000000000000000" charset="-122"/>
                <a:sym typeface="+mn-ea"/>
              </a:rPr>
              <a:t>有监督学习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838200" y="1161627"/>
            <a:ext cx="3064510" cy="420370"/>
          </a:xfrm>
          <a:prstGeom prst="rect">
            <a:avLst/>
          </a:prstGeom>
          <a:noFill/>
        </p:spPr>
        <p:txBody>
          <a:bodyPr wrap="none" rtlCol="0" anchor="t">
            <a:spAutoFit/>
          </a:bodyPr>
          <a:p>
            <a:r>
              <a:rPr lang="zh-CN" altLang="en-US" sz="2135" b="1">
                <a:solidFill>
                  <a:srgbClr val="C00000"/>
                </a:solidFill>
                <a:sym typeface="+mn-ea"/>
              </a:rPr>
              <a:t>有监督学习</a:t>
            </a:r>
            <a:r>
              <a:rPr lang="en-US" altLang="zh-CN" sz="2135" b="1">
                <a:solidFill>
                  <a:srgbClr val="C00000"/>
                </a:solidFill>
                <a:sym typeface="+mn-ea"/>
              </a:rPr>
              <a:t>1</a:t>
            </a:r>
            <a:r>
              <a:rPr lang="zh-CN" altLang="en-US" sz="2135" b="1">
                <a:solidFill>
                  <a:srgbClr val="C00000"/>
                </a:solidFill>
                <a:sym typeface="+mn-ea"/>
              </a:rPr>
              <a:t>：回归问题</a:t>
            </a:r>
            <a:endParaRPr lang="zh-CN" altLang="en-US" sz="2135" b="1">
              <a:solidFill>
                <a:srgbClr val="C00000"/>
              </a:solidFill>
              <a:sym typeface="+mn-ea"/>
            </a:endParaRPr>
          </a:p>
        </p:txBody>
      </p:sp>
      <p:sp>
        <p:nvSpPr>
          <p:cNvPr id="4" name="文本框 3"/>
          <p:cNvSpPr txBox="1"/>
          <p:nvPr/>
        </p:nvSpPr>
        <p:spPr>
          <a:xfrm>
            <a:off x="342900" y="1687195"/>
            <a:ext cx="2873375" cy="4889500"/>
          </a:xfrm>
          <a:prstGeom prst="rect">
            <a:avLst/>
          </a:prstGeom>
          <a:noFill/>
          <a:ln w="9525">
            <a:noFill/>
          </a:ln>
        </p:spPr>
        <p:txBody>
          <a:bodyPr wrap="square" rtlCol="0" anchor="t">
            <a:no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回归问题</a:t>
            </a:r>
            <a:r>
              <a:rPr lang="zh-CN" altLang="en-US" sz="2000">
                <a:latin typeface="微软雅黑" panose="020B0503020204020204" charset="-122"/>
                <a:ea typeface="微软雅黑" panose="020B0503020204020204" charset="-122"/>
                <a:sym typeface="+mn-ea"/>
              </a:rPr>
              <a:t>：给定D维输入变量x，并且每一个输入矢量x都有对应的值y，要求对于新来的数据预测它对应的连续的目标值t。</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例如</a:t>
            </a:r>
            <a:r>
              <a:rPr lang="zh-CN" altLang="en-US" sz="2000">
                <a:latin typeface="微软雅黑" panose="020B0503020204020204" charset="-122"/>
                <a:ea typeface="微软雅黑" panose="020B0503020204020204" charset="-122"/>
                <a:sym typeface="+mn-ea"/>
              </a:rPr>
              <a:t>：预测房价，根据样本集拟合出一条连续曲线</a:t>
            </a:r>
            <a:endParaRPr lang="zh-CN" altLang="en-US" sz="2000">
              <a:latin typeface="微软雅黑" panose="020B0503020204020204" charset="-122"/>
              <a:ea typeface="微软雅黑" panose="020B0503020204020204" charset="-122"/>
              <a:sym typeface="+mn-ea"/>
            </a:endParaRPr>
          </a:p>
        </p:txBody>
      </p:sp>
      <p:pic>
        <p:nvPicPr>
          <p:cNvPr id="7" name="图片 6"/>
          <p:cNvPicPr>
            <a:picLocks noChangeAspect="1"/>
          </p:cNvPicPr>
          <p:nvPr/>
        </p:nvPicPr>
        <p:blipFill>
          <a:blip r:embed="rId1"/>
          <a:srcRect l="8779" t="14414" r="3322"/>
          <a:stretch>
            <a:fillRect/>
          </a:stretch>
        </p:blipFill>
        <p:spPr>
          <a:xfrm>
            <a:off x="3431328" y="2299123"/>
            <a:ext cx="8678333" cy="4172373"/>
          </a:xfrm>
          <a:prstGeom prst="rect">
            <a:avLst/>
          </a:prstGeom>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4.1 </a:t>
            </a:r>
            <a:r>
              <a:rPr lang="zh-CN" spc="0" dirty="0">
                <a:solidFill>
                  <a:schemeClr val="accent1"/>
                </a:solidFill>
                <a:latin typeface="Arial" panose="020B0604020202020204" pitchFamily="34" charset="0"/>
                <a:ea typeface="方正黑体简体" panose="02000000000000000000" charset="-122"/>
                <a:sym typeface="+mn-ea"/>
              </a:rPr>
              <a:t>有</a:t>
            </a:r>
            <a:r>
              <a:rPr lang="zh-CN" altLang="en-US" spc="0" dirty="0">
                <a:solidFill>
                  <a:schemeClr val="accent1"/>
                </a:solidFill>
                <a:latin typeface="Arial" panose="020B0604020202020204" pitchFamily="34" charset="0"/>
                <a:ea typeface="方正黑体简体" panose="02000000000000000000" charset="-122"/>
                <a:sym typeface="+mn-ea"/>
              </a:rPr>
              <a:t>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rcRect l="2951" t="1280" r="3487" b="1468"/>
          <a:stretch>
            <a:fillRect/>
          </a:stretch>
        </p:blipFill>
        <p:spPr>
          <a:xfrm>
            <a:off x="6311053" y="2275840"/>
            <a:ext cx="5728547" cy="4345093"/>
          </a:xfrm>
          <a:prstGeom prst="rect">
            <a:avLst/>
          </a:prstGeom>
        </p:spPr>
      </p:pic>
      <p:sp>
        <p:nvSpPr>
          <p:cNvPr id="3" name="文本框 2"/>
          <p:cNvSpPr txBox="1"/>
          <p:nvPr/>
        </p:nvSpPr>
        <p:spPr>
          <a:xfrm>
            <a:off x="156210" y="1056005"/>
            <a:ext cx="6257925" cy="5565775"/>
          </a:xfrm>
          <a:prstGeom prst="rect">
            <a:avLst/>
          </a:prstGeom>
          <a:noFill/>
          <a:ln w="9525">
            <a:noFill/>
          </a:ln>
        </p:spPr>
        <p:txBody>
          <a:bodyPr wrap="square" rtlCol="0" anchor="t">
            <a:no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回归问题和分类问题的</a:t>
            </a:r>
            <a:r>
              <a:rPr lang="zh-CN" altLang="en-US" sz="2000">
                <a:latin typeface="微软雅黑" panose="020B0503020204020204" charset="-122"/>
                <a:ea typeface="微软雅黑" panose="020B0503020204020204" charset="-122"/>
                <a:sym typeface="+mn-ea"/>
              </a:rPr>
              <a:t>本质一样</a:t>
            </a:r>
            <a:r>
              <a:rPr lang="zh-CN" altLang="en-US" sz="2000">
                <a:latin typeface="微软雅黑" panose="020B0503020204020204" charset="-122"/>
                <a:ea typeface="微软雅黑" panose="020B0503020204020204" charset="-122"/>
                <a:sym typeface="+mn-ea"/>
              </a:rPr>
              <a:t>，都是针对输入做出输出预测，其</a:t>
            </a:r>
            <a:r>
              <a:rPr lang="zh-CN" altLang="en-US" sz="2000">
                <a:latin typeface="微软雅黑" panose="020B0503020204020204" charset="-122"/>
                <a:ea typeface="微软雅黑" panose="020B0503020204020204" charset="-122"/>
                <a:sym typeface="+mn-ea"/>
              </a:rPr>
              <a:t>区别在于输出预测的类型</a:t>
            </a:r>
            <a:r>
              <a:rPr lang="zh-CN" altLang="en-US" sz="2000">
                <a:latin typeface="微软雅黑" panose="020B0503020204020204" charset="-122"/>
                <a:ea typeface="微软雅黑" panose="020B0503020204020204" charset="-122"/>
                <a:sym typeface="+mn-ea"/>
              </a:rPr>
              <a:t>。</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分类问题</a:t>
            </a:r>
            <a:r>
              <a:rPr lang="zh-CN" altLang="en-US" sz="2000">
                <a:latin typeface="微软雅黑" panose="020B0503020204020204" charset="-122"/>
                <a:ea typeface="微软雅黑" panose="020B0503020204020204" charset="-122"/>
                <a:sym typeface="+mn-ea"/>
              </a:rPr>
              <a:t>：给定一个新的模式，根据训练集推断它所对应的类别（如：+1，-1），是一种定性输出，也叫离散变量预测，而</a:t>
            </a:r>
            <a:r>
              <a:rPr lang="zh-CN" altLang="en-US" sz="2000">
                <a:latin typeface="微软雅黑" panose="020B0503020204020204" charset="-122"/>
                <a:ea typeface="微软雅黑" panose="020B0503020204020204" charset="-122"/>
                <a:sym typeface="+mn-ea"/>
              </a:rPr>
              <a:t>回归问题</a:t>
            </a:r>
            <a:r>
              <a:rPr lang="zh-CN" altLang="en-US" sz="2000">
                <a:latin typeface="微软雅黑" panose="020B0503020204020204" charset="-122"/>
                <a:ea typeface="微软雅黑" panose="020B0503020204020204" charset="-122"/>
                <a:sym typeface="+mn-ea"/>
              </a:rPr>
              <a:t>，给定一个新的模式，根据训练集推断它所对应的输出值（实数）是多少，是一种定量输出，也叫连续变量预测。</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如果预测的结果为连续的值，是回归问题; 如为离散的值，是分类问题 </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例如：根据肿瘤特征判断良性还是恶性，得到的是结果是“良性”或者“恶性”，是离散的</a:t>
            </a:r>
            <a:r>
              <a:rPr lang="zh-CN" altLang="en-US" sz="2000">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温度是连续的值,所以是回归。</a:t>
            </a:r>
            <a:endParaRPr lang="zh-CN" altLang="en-US" sz="2000">
              <a:latin typeface="微软雅黑" panose="020B0503020204020204" charset="-122"/>
              <a:ea typeface="微软雅黑" panose="020B0503020204020204" charset="-122"/>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4.1 </a:t>
            </a:r>
            <a:r>
              <a:rPr lang="zh-CN" spc="0" dirty="0">
                <a:solidFill>
                  <a:schemeClr val="accent1"/>
                </a:solidFill>
                <a:latin typeface="Arial" panose="020B0604020202020204" pitchFamily="34" charset="0"/>
                <a:ea typeface="方正黑体简体" panose="02000000000000000000" charset="-122"/>
                <a:sym typeface="+mn-ea"/>
              </a:rPr>
              <a:t>有</a:t>
            </a:r>
            <a:r>
              <a:rPr lang="zh-CN" altLang="en-US" spc="0" dirty="0">
                <a:solidFill>
                  <a:schemeClr val="accent1"/>
                </a:solidFill>
                <a:latin typeface="Arial" panose="020B0604020202020204" pitchFamily="34" charset="0"/>
                <a:ea typeface="方正黑体简体" panose="02000000000000000000" charset="-122"/>
                <a:sym typeface="+mn-ea"/>
              </a:rPr>
              <a:t>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圆: 空心 52"/>
          <p:cNvSpPr/>
          <p:nvPr>
            <p:custDataLst>
              <p:tags r:id="rId1"/>
            </p:custDataLst>
          </p:nvPr>
        </p:nvSpPr>
        <p:spPr>
          <a:xfrm>
            <a:off x="1475716" y="2289637"/>
            <a:ext cx="3134992" cy="3134992"/>
          </a:xfrm>
          <a:prstGeom prst="donut">
            <a:avLst>
              <a:gd name="adj" fmla="val 1830"/>
            </a:avLst>
          </a:prstGeom>
          <a:solidFill>
            <a:srgbClr val="43537C"/>
          </a:solidFill>
          <a:ln>
            <a:no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solidFill>
                <a:sysClr val="windowText" lastClr="000000"/>
              </a:solidFill>
            </a:endParaRPr>
          </a:p>
        </p:txBody>
      </p:sp>
      <p:sp>
        <p:nvSpPr>
          <p:cNvPr id="55" name="椭圆 54"/>
          <p:cNvSpPr/>
          <p:nvPr>
            <p:custDataLst>
              <p:tags r:id="rId2"/>
            </p:custDataLst>
          </p:nvPr>
        </p:nvSpPr>
        <p:spPr>
          <a:xfrm>
            <a:off x="1551259" y="2346295"/>
            <a:ext cx="3011859" cy="3011859"/>
          </a:xfrm>
          <a:prstGeom prst="ellipse">
            <a:avLst/>
          </a:prstGeom>
          <a:solidFill>
            <a:sysClr val="window" lastClr="FFFFFF"/>
          </a:solidFill>
          <a:ln>
            <a:no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6" name="椭圆 55"/>
          <p:cNvSpPr/>
          <p:nvPr>
            <p:custDataLst>
              <p:tags r:id="rId3"/>
            </p:custDataLst>
          </p:nvPr>
        </p:nvSpPr>
        <p:spPr>
          <a:xfrm>
            <a:off x="3939491" y="2208192"/>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7" name="椭圆 56"/>
          <p:cNvSpPr/>
          <p:nvPr>
            <p:custDataLst>
              <p:tags r:id="rId4"/>
            </p:custDataLst>
          </p:nvPr>
        </p:nvSpPr>
        <p:spPr>
          <a:xfrm>
            <a:off x="4799953" y="3304051"/>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8" name="椭圆 57"/>
          <p:cNvSpPr/>
          <p:nvPr>
            <p:custDataLst>
              <p:tags r:id="rId5"/>
            </p:custDataLst>
          </p:nvPr>
        </p:nvSpPr>
        <p:spPr>
          <a:xfrm>
            <a:off x="4802977" y="4211736"/>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9" name="椭圆 58"/>
          <p:cNvSpPr/>
          <p:nvPr>
            <p:custDataLst>
              <p:tags r:id="rId6"/>
            </p:custDataLst>
          </p:nvPr>
        </p:nvSpPr>
        <p:spPr>
          <a:xfrm>
            <a:off x="3941300" y="5297376"/>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61" name="直接连接符 60"/>
          <p:cNvCxnSpPr>
            <a:stCxn id="56" idx="7"/>
          </p:cNvCxnSpPr>
          <p:nvPr>
            <p:custDataLst>
              <p:tags r:id="rId7"/>
            </p:custDataLst>
          </p:nvPr>
        </p:nvCxnSpPr>
        <p:spPr>
          <a:xfrm flipV="1">
            <a:off x="4080539" y="1648711"/>
            <a:ext cx="408992" cy="583684"/>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63" name="直接连接符 62"/>
          <p:cNvCxnSpPr/>
          <p:nvPr>
            <p:custDataLst>
              <p:tags r:id="rId8"/>
            </p:custDataLst>
          </p:nvPr>
        </p:nvCxnSpPr>
        <p:spPr>
          <a:xfrm>
            <a:off x="4492557" y="1648711"/>
            <a:ext cx="1131913" cy="1"/>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65" name="椭圆 64"/>
          <p:cNvSpPr/>
          <p:nvPr>
            <p:custDataLst>
              <p:tags r:id="rId9"/>
            </p:custDataLst>
          </p:nvPr>
        </p:nvSpPr>
        <p:spPr>
          <a:xfrm>
            <a:off x="5635173" y="1190740"/>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66" name="直接连接符 65"/>
          <p:cNvCxnSpPr/>
          <p:nvPr>
            <p:custDataLst>
              <p:tags r:id="rId10"/>
            </p:custDataLst>
          </p:nvPr>
        </p:nvCxnSpPr>
        <p:spPr>
          <a:xfrm flipV="1">
            <a:off x="4944349" y="3008968"/>
            <a:ext cx="222452" cy="317467"/>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67" name="直接连接符 66"/>
          <p:cNvCxnSpPr/>
          <p:nvPr>
            <p:custDataLst>
              <p:tags r:id="rId11"/>
            </p:custDataLst>
          </p:nvPr>
        </p:nvCxnSpPr>
        <p:spPr>
          <a:xfrm>
            <a:off x="5157347" y="3004228"/>
            <a:ext cx="1168319" cy="9443"/>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68" name="椭圆 67"/>
          <p:cNvSpPr/>
          <p:nvPr>
            <p:custDataLst>
              <p:tags r:id="rId12"/>
            </p:custDataLst>
          </p:nvPr>
        </p:nvSpPr>
        <p:spPr>
          <a:xfrm>
            <a:off x="6325667" y="2590964"/>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72" name="直接连接符 71"/>
          <p:cNvCxnSpPr/>
          <p:nvPr>
            <p:custDataLst>
              <p:tags r:id="rId13"/>
            </p:custDataLst>
          </p:nvPr>
        </p:nvCxnSpPr>
        <p:spPr>
          <a:xfrm>
            <a:off x="4926845" y="4369808"/>
            <a:ext cx="222452" cy="317467"/>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73" name="直接连接符 72"/>
          <p:cNvCxnSpPr>
            <a:endCxn id="74" idx="2"/>
          </p:cNvCxnSpPr>
          <p:nvPr>
            <p:custDataLst>
              <p:tags r:id="rId14"/>
            </p:custDataLst>
          </p:nvPr>
        </p:nvCxnSpPr>
        <p:spPr>
          <a:xfrm flipV="1">
            <a:off x="5141108" y="4682536"/>
            <a:ext cx="1194001" cy="4740"/>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74" name="椭圆 73"/>
          <p:cNvSpPr/>
          <p:nvPr>
            <p:custDataLst>
              <p:tags r:id="rId15"/>
            </p:custDataLst>
          </p:nvPr>
        </p:nvSpPr>
        <p:spPr>
          <a:xfrm>
            <a:off x="6335108" y="4219863"/>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dirty="0"/>
          </a:p>
        </p:txBody>
      </p:sp>
      <p:cxnSp>
        <p:nvCxnSpPr>
          <p:cNvPr id="77" name="直接连接符 76"/>
          <p:cNvCxnSpPr/>
          <p:nvPr>
            <p:custDataLst>
              <p:tags r:id="rId16"/>
            </p:custDataLst>
          </p:nvPr>
        </p:nvCxnSpPr>
        <p:spPr>
          <a:xfrm>
            <a:off x="4085376" y="5454063"/>
            <a:ext cx="408992" cy="594845"/>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78" name="直接连接符 77"/>
          <p:cNvCxnSpPr>
            <a:endCxn id="79" idx="2"/>
          </p:cNvCxnSpPr>
          <p:nvPr>
            <p:custDataLst>
              <p:tags r:id="rId17"/>
            </p:custDataLst>
          </p:nvPr>
        </p:nvCxnSpPr>
        <p:spPr>
          <a:xfrm>
            <a:off x="4484925" y="6043951"/>
            <a:ext cx="1136199" cy="0"/>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79" name="椭圆 78"/>
          <p:cNvSpPr/>
          <p:nvPr>
            <p:custDataLst>
              <p:tags r:id="rId18"/>
            </p:custDataLst>
          </p:nvPr>
        </p:nvSpPr>
        <p:spPr>
          <a:xfrm>
            <a:off x="5621125" y="5581279"/>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81" name="文本框 80"/>
          <p:cNvSpPr txBox="1"/>
          <p:nvPr>
            <p:custDataLst>
              <p:tags r:id="rId19"/>
            </p:custDataLst>
          </p:nvPr>
        </p:nvSpPr>
        <p:spPr>
          <a:xfrm>
            <a:off x="4489532" y="1256836"/>
            <a:ext cx="651576" cy="368300"/>
          </a:xfrm>
          <a:prstGeom prst="rect">
            <a:avLst/>
          </a:prstGeom>
          <a:noFill/>
        </p:spPr>
        <p:txBody>
          <a:bodyPr wrap="square" rtlCol="0">
            <a:spAutoFit/>
          </a:bodyPr>
          <a:p>
            <a:pPr algn="ctr"/>
            <a:r>
              <a:rPr lang="en-US" altLang="zh-CN" dirty="0"/>
              <a:t>01</a:t>
            </a:r>
            <a:endParaRPr lang="zh-CN" altLang="en-US" dirty="0"/>
          </a:p>
        </p:txBody>
      </p:sp>
      <p:sp>
        <p:nvSpPr>
          <p:cNvPr id="82" name="文本框 81"/>
          <p:cNvSpPr txBox="1"/>
          <p:nvPr>
            <p:custDataLst>
              <p:tags r:id="rId20"/>
            </p:custDataLst>
          </p:nvPr>
        </p:nvSpPr>
        <p:spPr>
          <a:xfrm>
            <a:off x="5176232" y="2617092"/>
            <a:ext cx="651576" cy="368300"/>
          </a:xfrm>
          <a:prstGeom prst="rect">
            <a:avLst/>
          </a:prstGeom>
          <a:noFill/>
        </p:spPr>
        <p:txBody>
          <a:bodyPr wrap="square" rtlCol="0">
            <a:spAutoFit/>
          </a:bodyPr>
          <a:p>
            <a:pPr algn="ctr"/>
            <a:r>
              <a:rPr lang="en-US" altLang="zh-CN" dirty="0"/>
              <a:t>02</a:t>
            </a:r>
            <a:endParaRPr lang="zh-CN" altLang="en-US" dirty="0"/>
          </a:p>
        </p:txBody>
      </p:sp>
      <p:sp>
        <p:nvSpPr>
          <p:cNvPr id="83" name="文本框 82"/>
          <p:cNvSpPr txBox="1"/>
          <p:nvPr>
            <p:custDataLst>
              <p:tags r:id="rId21"/>
            </p:custDataLst>
          </p:nvPr>
        </p:nvSpPr>
        <p:spPr>
          <a:xfrm>
            <a:off x="5176232" y="4283656"/>
            <a:ext cx="651576" cy="368300"/>
          </a:xfrm>
          <a:prstGeom prst="rect">
            <a:avLst/>
          </a:prstGeom>
          <a:noFill/>
        </p:spPr>
        <p:txBody>
          <a:bodyPr wrap="square" rtlCol="0">
            <a:spAutoFit/>
          </a:bodyPr>
          <a:p>
            <a:pPr algn="ctr"/>
            <a:r>
              <a:rPr lang="en-US" altLang="zh-CN" dirty="0"/>
              <a:t>03</a:t>
            </a:r>
            <a:endParaRPr lang="zh-CN" altLang="en-US" dirty="0"/>
          </a:p>
        </p:txBody>
      </p:sp>
      <p:sp>
        <p:nvSpPr>
          <p:cNvPr id="84" name="文本框 83"/>
          <p:cNvSpPr txBox="1"/>
          <p:nvPr>
            <p:custDataLst>
              <p:tags r:id="rId22"/>
            </p:custDataLst>
          </p:nvPr>
        </p:nvSpPr>
        <p:spPr>
          <a:xfrm>
            <a:off x="4489532" y="5647120"/>
            <a:ext cx="651576" cy="368300"/>
          </a:xfrm>
          <a:prstGeom prst="rect">
            <a:avLst/>
          </a:prstGeom>
          <a:noFill/>
        </p:spPr>
        <p:txBody>
          <a:bodyPr wrap="square" rtlCol="0">
            <a:spAutoFit/>
          </a:bodyPr>
          <a:p>
            <a:pPr algn="ctr"/>
            <a:r>
              <a:rPr lang="en-US" altLang="zh-CN" dirty="0"/>
              <a:t>04</a:t>
            </a:r>
            <a:endParaRPr lang="zh-CN" altLang="en-US" dirty="0"/>
          </a:p>
        </p:txBody>
      </p:sp>
      <p:sp>
        <p:nvSpPr>
          <p:cNvPr id="88" name="文本框 87"/>
          <p:cNvSpPr txBox="1"/>
          <p:nvPr>
            <p:custDataLst>
              <p:tags r:id="rId23"/>
            </p:custDataLst>
          </p:nvPr>
        </p:nvSpPr>
        <p:spPr>
          <a:xfrm>
            <a:off x="6716437" y="1448835"/>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监督学习</a:t>
            </a:r>
            <a:endParaRPr lang="zh-CN" altLang="en-US" b="1" dirty="0">
              <a:latin typeface="Arial" panose="020B0604020202020204" pitchFamily="34" charset="0"/>
              <a:ea typeface="微软雅黑" panose="020B0503020204020204" charset="-122"/>
              <a:cs typeface="+mn-ea"/>
            </a:endParaRPr>
          </a:p>
        </p:txBody>
      </p:sp>
      <p:sp>
        <p:nvSpPr>
          <p:cNvPr id="90" name="文本框 89"/>
          <p:cNvSpPr txBox="1"/>
          <p:nvPr>
            <p:custDataLst>
              <p:tags r:id="rId24"/>
            </p:custDataLst>
          </p:nvPr>
        </p:nvSpPr>
        <p:spPr>
          <a:xfrm>
            <a:off x="7462413" y="2808952"/>
            <a:ext cx="2916235" cy="368300"/>
          </a:xfrm>
          <a:prstGeom prst="rect">
            <a:avLst/>
          </a:prstGeom>
          <a:noFill/>
        </p:spPr>
        <p:txBody>
          <a:bodyPr wrap="square" rtlCol="0">
            <a:spAutoFit/>
          </a:bodyPr>
          <a:p>
            <a:r>
              <a:rPr lang="zh-CN" altLang="en-US" b="1" dirty="0">
                <a:solidFill>
                  <a:srgbClr val="C00000"/>
                </a:solidFill>
                <a:latin typeface="Arial" panose="020B0604020202020204" pitchFamily="34" charset="0"/>
                <a:ea typeface="微软雅黑" panose="020B0503020204020204" charset="-122"/>
                <a:cs typeface="+mn-ea"/>
              </a:rPr>
              <a:t>无监督学习</a:t>
            </a:r>
            <a:endParaRPr lang="zh-CN" altLang="en-US" b="1" dirty="0">
              <a:solidFill>
                <a:srgbClr val="C00000"/>
              </a:solidFill>
              <a:latin typeface="Arial" panose="020B0604020202020204" pitchFamily="34" charset="0"/>
              <a:ea typeface="微软雅黑" panose="020B0503020204020204" charset="-122"/>
              <a:cs typeface="+mn-ea"/>
            </a:endParaRPr>
          </a:p>
        </p:txBody>
      </p:sp>
      <p:sp>
        <p:nvSpPr>
          <p:cNvPr id="92" name="文本框 91"/>
          <p:cNvSpPr txBox="1"/>
          <p:nvPr>
            <p:custDataLst>
              <p:tags r:id="rId25"/>
            </p:custDataLst>
          </p:nvPr>
        </p:nvSpPr>
        <p:spPr>
          <a:xfrm>
            <a:off x="7462413" y="4482936"/>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半监督学习</a:t>
            </a:r>
            <a:endParaRPr lang="zh-CN" altLang="en-US" b="1" dirty="0">
              <a:latin typeface="Arial" panose="020B0604020202020204" pitchFamily="34" charset="0"/>
              <a:ea typeface="微软雅黑" panose="020B0503020204020204" charset="-122"/>
              <a:cs typeface="+mn-ea"/>
            </a:endParaRPr>
          </a:p>
        </p:txBody>
      </p:sp>
      <p:sp>
        <p:nvSpPr>
          <p:cNvPr id="96" name="文本框 95"/>
          <p:cNvSpPr txBox="1"/>
          <p:nvPr>
            <p:custDataLst>
              <p:tags r:id="rId26"/>
            </p:custDataLst>
          </p:nvPr>
        </p:nvSpPr>
        <p:spPr>
          <a:xfrm>
            <a:off x="6716437" y="5920109"/>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强化学习</a:t>
            </a:r>
            <a:endParaRPr lang="zh-CN" altLang="en-US" b="1" dirty="0">
              <a:latin typeface="Arial" panose="020B0604020202020204" pitchFamily="34" charset="0"/>
              <a:ea typeface="微软雅黑" panose="020B0503020204020204" charset="-122"/>
              <a:cs typeface="+mn-ea"/>
            </a:endParaRPr>
          </a:p>
        </p:txBody>
      </p:sp>
      <p:sp>
        <p:nvSpPr>
          <p:cNvPr id="102" name="Freeform 15"/>
          <p:cNvSpPr>
            <a:spLocks noEditPoints="1" noChangeArrowheads="1"/>
          </p:cNvSpPr>
          <p:nvPr>
            <p:custDataLst>
              <p:tags r:id="rId27"/>
            </p:custDataLst>
          </p:nvPr>
        </p:nvSpPr>
        <p:spPr bwMode="auto">
          <a:xfrm>
            <a:off x="5923051" y="1484645"/>
            <a:ext cx="349589" cy="337533"/>
          </a:xfrm>
          <a:custGeom>
            <a:avLst/>
            <a:gdLst>
              <a:gd name="T0" fmla="*/ 180 w 237"/>
              <a:gd name="T1" fmla="*/ 2 h 229"/>
              <a:gd name="T2" fmla="*/ 180 w 237"/>
              <a:gd name="T3" fmla="*/ 2 h 229"/>
              <a:gd name="T4" fmla="*/ 175 w 237"/>
              <a:gd name="T5" fmla="*/ 0 h 229"/>
              <a:gd name="T6" fmla="*/ 171 w 237"/>
              <a:gd name="T7" fmla="*/ 2 h 229"/>
              <a:gd name="T8" fmla="*/ 171 w 237"/>
              <a:gd name="T9" fmla="*/ 2 h 229"/>
              <a:gd name="T10" fmla="*/ 119 w 237"/>
              <a:gd name="T11" fmla="*/ 28 h 229"/>
              <a:gd name="T12" fmla="*/ 67 w 237"/>
              <a:gd name="T13" fmla="*/ 4 h 229"/>
              <a:gd name="T14" fmla="*/ 67 w 237"/>
              <a:gd name="T15" fmla="*/ 2 h 229"/>
              <a:gd name="T16" fmla="*/ 62 w 237"/>
              <a:gd name="T17" fmla="*/ 0 h 229"/>
              <a:gd name="T18" fmla="*/ 57 w 237"/>
              <a:gd name="T19" fmla="*/ 2 h 229"/>
              <a:gd name="T20" fmla="*/ 57 w 237"/>
              <a:gd name="T21" fmla="*/ 2 h 229"/>
              <a:gd name="T22" fmla="*/ 0 w 237"/>
              <a:gd name="T23" fmla="*/ 30 h 229"/>
              <a:gd name="T24" fmla="*/ 0 w 237"/>
              <a:gd name="T25" fmla="*/ 229 h 229"/>
              <a:gd name="T26" fmla="*/ 62 w 237"/>
              <a:gd name="T27" fmla="*/ 199 h 229"/>
              <a:gd name="T28" fmla="*/ 112 w 237"/>
              <a:gd name="T29" fmla="*/ 225 h 229"/>
              <a:gd name="T30" fmla="*/ 114 w 237"/>
              <a:gd name="T31" fmla="*/ 225 h 229"/>
              <a:gd name="T32" fmla="*/ 119 w 237"/>
              <a:gd name="T33" fmla="*/ 227 h 229"/>
              <a:gd name="T34" fmla="*/ 123 w 237"/>
              <a:gd name="T35" fmla="*/ 225 h 229"/>
              <a:gd name="T36" fmla="*/ 126 w 237"/>
              <a:gd name="T37" fmla="*/ 225 h 229"/>
              <a:gd name="T38" fmla="*/ 175 w 237"/>
              <a:gd name="T39" fmla="*/ 199 h 229"/>
              <a:gd name="T40" fmla="*/ 237 w 237"/>
              <a:gd name="T41" fmla="*/ 229 h 229"/>
              <a:gd name="T42" fmla="*/ 237 w 237"/>
              <a:gd name="T43" fmla="*/ 30 h 229"/>
              <a:gd name="T44" fmla="*/ 180 w 237"/>
              <a:gd name="T45" fmla="*/ 2 h 229"/>
              <a:gd name="T46" fmla="*/ 57 w 237"/>
              <a:gd name="T47" fmla="*/ 191 h 229"/>
              <a:gd name="T48" fmla="*/ 10 w 237"/>
              <a:gd name="T49" fmla="*/ 215 h 229"/>
              <a:gd name="T50" fmla="*/ 10 w 237"/>
              <a:gd name="T51" fmla="*/ 38 h 229"/>
              <a:gd name="T52" fmla="*/ 57 w 237"/>
              <a:gd name="T53" fmla="*/ 14 h 229"/>
              <a:gd name="T54" fmla="*/ 57 w 237"/>
              <a:gd name="T55" fmla="*/ 191 h 229"/>
              <a:gd name="T56" fmla="*/ 114 w 237"/>
              <a:gd name="T57" fmla="*/ 215 h 229"/>
              <a:gd name="T58" fmla="*/ 67 w 237"/>
              <a:gd name="T59" fmla="*/ 191 h 229"/>
              <a:gd name="T60" fmla="*/ 67 w 237"/>
              <a:gd name="T61" fmla="*/ 14 h 229"/>
              <a:gd name="T62" fmla="*/ 114 w 237"/>
              <a:gd name="T63" fmla="*/ 38 h 229"/>
              <a:gd name="T64" fmla="*/ 114 w 237"/>
              <a:gd name="T65" fmla="*/ 215 h 229"/>
              <a:gd name="T66" fmla="*/ 171 w 237"/>
              <a:gd name="T67" fmla="*/ 191 h 229"/>
              <a:gd name="T68" fmla="*/ 123 w 237"/>
              <a:gd name="T69" fmla="*/ 215 h 229"/>
              <a:gd name="T70" fmla="*/ 123 w 237"/>
              <a:gd name="T71" fmla="*/ 38 h 229"/>
              <a:gd name="T72" fmla="*/ 171 w 237"/>
              <a:gd name="T73" fmla="*/ 14 h 229"/>
              <a:gd name="T74" fmla="*/ 171 w 237"/>
              <a:gd name="T75" fmla="*/ 191 h 229"/>
              <a:gd name="T76" fmla="*/ 227 w 237"/>
              <a:gd name="T77" fmla="*/ 215 h 229"/>
              <a:gd name="T78" fmla="*/ 180 w 237"/>
              <a:gd name="T79" fmla="*/ 191 h 229"/>
              <a:gd name="T80" fmla="*/ 180 w 237"/>
              <a:gd name="T81" fmla="*/ 14 h 229"/>
              <a:gd name="T82" fmla="*/ 227 w 237"/>
              <a:gd name="T83" fmla="*/ 38 h 229"/>
              <a:gd name="T84" fmla="*/ 227 w 237"/>
              <a:gd name="T85" fmla="*/ 2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rgbClr val="43537C"/>
          </a:solidFill>
          <a:ln>
            <a:noFill/>
          </a:ln>
        </p:spPr>
        <p:txBody>
          <a:bodyPr/>
          <a:p>
            <a:pPr eaLnBrk="0" hangingPunct="0"/>
            <a:endParaRPr lang="zh-CN" altLang="en-US" sz="2400"/>
          </a:p>
        </p:txBody>
      </p:sp>
      <p:sp>
        <p:nvSpPr>
          <p:cNvPr id="103" name="Freeform 30"/>
          <p:cNvSpPr>
            <a:spLocks noEditPoints="1" noChangeArrowheads="1"/>
          </p:cNvSpPr>
          <p:nvPr>
            <p:custDataLst>
              <p:tags r:id="rId28"/>
            </p:custDataLst>
          </p:nvPr>
        </p:nvSpPr>
        <p:spPr bwMode="auto">
          <a:xfrm>
            <a:off x="6582109" y="2928425"/>
            <a:ext cx="397209" cy="241164"/>
          </a:xfrm>
          <a:custGeom>
            <a:avLst/>
            <a:gdLst>
              <a:gd name="T0" fmla="*/ 101 w 112"/>
              <a:gd name="T1" fmla="*/ 8 h 68"/>
              <a:gd name="T2" fmla="*/ 76 w 112"/>
              <a:gd name="T3" fmla="*/ 23 h 68"/>
              <a:gd name="T4" fmla="*/ 76 w 112"/>
              <a:gd name="T5" fmla="*/ 6 h 68"/>
              <a:gd name="T6" fmla="*/ 70 w 112"/>
              <a:gd name="T7" fmla="*/ 0 h 68"/>
              <a:gd name="T8" fmla="*/ 6 w 112"/>
              <a:gd name="T9" fmla="*/ 0 h 68"/>
              <a:gd name="T10" fmla="*/ 0 w 112"/>
              <a:gd name="T11" fmla="*/ 6 h 68"/>
              <a:gd name="T12" fmla="*/ 0 w 112"/>
              <a:gd name="T13" fmla="*/ 62 h 68"/>
              <a:gd name="T14" fmla="*/ 6 w 112"/>
              <a:gd name="T15" fmla="*/ 68 h 68"/>
              <a:gd name="T16" fmla="*/ 70 w 112"/>
              <a:gd name="T17" fmla="*/ 68 h 68"/>
              <a:gd name="T18" fmla="*/ 76 w 112"/>
              <a:gd name="T19" fmla="*/ 62 h 68"/>
              <a:gd name="T20" fmla="*/ 76 w 112"/>
              <a:gd name="T21" fmla="*/ 44 h 68"/>
              <a:gd name="T22" fmla="*/ 102 w 112"/>
              <a:gd name="T23" fmla="*/ 60 h 68"/>
              <a:gd name="T24" fmla="*/ 112 w 112"/>
              <a:gd name="T25" fmla="*/ 60 h 68"/>
              <a:gd name="T26" fmla="*/ 112 w 112"/>
              <a:gd name="T27" fmla="*/ 8 h 68"/>
              <a:gd name="T28" fmla="*/ 101 w 112"/>
              <a:gd name="T29" fmla="*/ 8 h 68"/>
              <a:gd name="T30" fmla="*/ 72 w 112"/>
              <a:gd name="T31" fmla="*/ 62 h 68"/>
              <a:gd name="T32" fmla="*/ 70 w 112"/>
              <a:gd name="T33" fmla="*/ 64 h 68"/>
              <a:gd name="T34" fmla="*/ 6 w 112"/>
              <a:gd name="T35" fmla="*/ 64 h 68"/>
              <a:gd name="T36" fmla="*/ 4 w 112"/>
              <a:gd name="T37" fmla="*/ 62 h 68"/>
              <a:gd name="T38" fmla="*/ 4 w 112"/>
              <a:gd name="T39" fmla="*/ 6 h 68"/>
              <a:gd name="T40" fmla="*/ 6 w 112"/>
              <a:gd name="T41" fmla="*/ 4 h 68"/>
              <a:gd name="T42" fmla="*/ 70 w 112"/>
              <a:gd name="T43" fmla="*/ 4 h 68"/>
              <a:gd name="T44" fmla="*/ 72 w 112"/>
              <a:gd name="T45" fmla="*/ 6 h 68"/>
              <a:gd name="T46" fmla="*/ 72 w 112"/>
              <a:gd name="T47" fmla="*/ 26 h 68"/>
              <a:gd name="T48" fmla="*/ 72 w 112"/>
              <a:gd name="T49" fmla="*/ 42 h 68"/>
              <a:gd name="T50" fmla="*/ 72 w 112"/>
              <a:gd name="T51" fmla="*/ 62 h 68"/>
              <a:gd name="T52" fmla="*/ 108 w 112"/>
              <a:gd name="T53" fmla="*/ 56 h 68"/>
              <a:gd name="T54" fmla="*/ 103 w 112"/>
              <a:gd name="T55" fmla="*/ 56 h 68"/>
              <a:gd name="T56" fmla="*/ 76 w 112"/>
              <a:gd name="T57" fmla="*/ 39 h 68"/>
              <a:gd name="T58" fmla="*/ 76 w 112"/>
              <a:gd name="T59" fmla="*/ 28 h 68"/>
              <a:gd name="T60" fmla="*/ 103 w 112"/>
              <a:gd name="T61" fmla="*/ 12 h 68"/>
              <a:gd name="T62" fmla="*/ 108 w 112"/>
              <a:gd name="T63" fmla="*/ 12 h 68"/>
              <a:gd name="T64" fmla="*/ 108 w 112"/>
              <a:gd name="T6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rgbClr val="43537C"/>
          </a:solidFill>
          <a:ln>
            <a:noFill/>
          </a:ln>
        </p:spPr>
        <p:txBody>
          <a:bodyPr/>
          <a:p>
            <a:pPr eaLnBrk="0" hangingPunct="0"/>
            <a:endParaRPr lang="zh-CN" altLang="en-US" sz="2400"/>
          </a:p>
        </p:txBody>
      </p:sp>
      <p:sp>
        <p:nvSpPr>
          <p:cNvPr id="104" name="Freeform 49"/>
          <p:cNvSpPr>
            <a:spLocks noEditPoints="1" noChangeArrowheads="1"/>
          </p:cNvSpPr>
          <p:nvPr>
            <p:custDataLst>
              <p:tags r:id="rId29"/>
            </p:custDataLst>
          </p:nvPr>
        </p:nvSpPr>
        <p:spPr bwMode="auto">
          <a:xfrm>
            <a:off x="5921671" y="5860544"/>
            <a:ext cx="324253" cy="366809"/>
          </a:xfrm>
          <a:custGeom>
            <a:avLst/>
            <a:gdLst>
              <a:gd name="T0" fmla="*/ 46 w 92"/>
              <a:gd name="T1" fmla="*/ 0 h 104"/>
              <a:gd name="T2" fmla="*/ 0 w 92"/>
              <a:gd name="T3" fmla="*/ 22 h 104"/>
              <a:gd name="T4" fmla="*/ 0 w 92"/>
              <a:gd name="T5" fmla="*/ 82 h 104"/>
              <a:gd name="T6" fmla="*/ 46 w 92"/>
              <a:gd name="T7" fmla="*/ 104 h 104"/>
              <a:gd name="T8" fmla="*/ 92 w 92"/>
              <a:gd name="T9" fmla="*/ 82 h 104"/>
              <a:gd name="T10" fmla="*/ 92 w 92"/>
              <a:gd name="T11" fmla="*/ 22 h 104"/>
              <a:gd name="T12" fmla="*/ 46 w 92"/>
              <a:gd name="T13" fmla="*/ 0 h 104"/>
              <a:gd name="T14" fmla="*/ 46 w 92"/>
              <a:gd name="T15" fmla="*/ 4 h 104"/>
              <a:gd name="T16" fmla="*/ 88 w 92"/>
              <a:gd name="T17" fmla="*/ 22 h 104"/>
              <a:gd name="T18" fmla="*/ 46 w 92"/>
              <a:gd name="T19" fmla="*/ 40 h 104"/>
              <a:gd name="T20" fmla="*/ 4 w 92"/>
              <a:gd name="T21" fmla="*/ 22 h 104"/>
              <a:gd name="T22" fmla="*/ 46 w 92"/>
              <a:gd name="T23" fmla="*/ 4 h 104"/>
              <a:gd name="T24" fmla="*/ 88 w 92"/>
              <a:gd name="T25" fmla="*/ 78 h 104"/>
              <a:gd name="T26" fmla="*/ 88 w 92"/>
              <a:gd name="T27" fmla="*/ 82 h 104"/>
              <a:gd name="T28" fmla="*/ 46 w 92"/>
              <a:gd name="T29" fmla="*/ 100 h 104"/>
              <a:gd name="T30" fmla="*/ 4 w 92"/>
              <a:gd name="T31" fmla="*/ 82 h 104"/>
              <a:gd name="T32" fmla="*/ 4 w 92"/>
              <a:gd name="T33" fmla="*/ 78 h 104"/>
              <a:gd name="T34" fmla="*/ 4 w 92"/>
              <a:gd name="T35" fmla="*/ 71 h 104"/>
              <a:gd name="T36" fmla="*/ 46 w 92"/>
              <a:gd name="T37" fmla="*/ 84 h 104"/>
              <a:gd name="T38" fmla="*/ 88 w 92"/>
              <a:gd name="T39" fmla="*/ 71 h 104"/>
              <a:gd name="T40" fmla="*/ 88 w 92"/>
              <a:gd name="T41" fmla="*/ 78 h 104"/>
              <a:gd name="T42" fmla="*/ 88 w 92"/>
              <a:gd name="T43" fmla="*/ 62 h 104"/>
              <a:gd name="T44" fmla="*/ 46 w 92"/>
              <a:gd name="T45" fmla="*/ 80 h 104"/>
              <a:gd name="T46" fmla="*/ 4 w 92"/>
              <a:gd name="T47" fmla="*/ 62 h 104"/>
              <a:gd name="T48" fmla="*/ 4 w 92"/>
              <a:gd name="T49" fmla="*/ 55 h 104"/>
              <a:gd name="T50" fmla="*/ 4 w 92"/>
              <a:gd name="T51" fmla="*/ 51 h 104"/>
              <a:gd name="T52" fmla="*/ 46 w 92"/>
              <a:gd name="T53" fmla="*/ 64 h 104"/>
              <a:gd name="T54" fmla="*/ 88 w 92"/>
              <a:gd name="T55" fmla="*/ 51 h 104"/>
              <a:gd name="T56" fmla="*/ 88 w 92"/>
              <a:gd name="T57" fmla="*/ 62 h 104"/>
              <a:gd name="T58" fmla="*/ 88 w 92"/>
              <a:gd name="T59" fmla="*/ 42 h 104"/>
              <a:gd name="T60" fmla="*/ 46 w 92"/>
              <a:gd name="T61" fmla="*/ 60 h 104"/>
              <a:gd name="T62" fmla="*/ 4 w 92"/>
              <a:gd name="T63" fmla="*/ 42 h 104"/>
              <a:gd name="T64" fmla="*/ 4 w 92"/>
              <a:gd name="T65" fmla="*/ 31 h 104"/>
              <a:gd name="T66" fmla="*/ 46 w 92"/>
              <a:gd name="T67" fmla="*/ 44 h 104"/>
              <a:gd name="T68" fmla="*/ 88 w 92"/>
              <a:gd name="T69" fmla="*/ 31 h 104"/>
              <a:gd name="T70" fmla="*/ 88 w 92"/>
              <a:gd name="T71" fmla="*/ 4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rgbClr val="43537C"/>
          </a:solidFill>
          <a:ln>
            <a:noFill/>
          </a:ln>
        </p:spPr>
        <p:txBody>
          <a:bodyPr/>
          <a:p>
            <a:pPr eaLnBrk="0" hangingPunct="0"/>
            <a:endParaRPr lang="zh-CN" altLang="en-US" sz="2400"/>
          </a:p>
        </p:txBody>
      </p:sp>
      <p:sp>
        <p:nvSpPr>
          <p:cNvPr id="105" name="Freeform 50"/>
          <p:cNvSpPr>
            <a:spLocks noEditPoints="1" noChangeArrowheads="1"/>
          </p:cNvSpPr>
          <p:nvPr>
            <p:custDataLst>
              <p:tags r:id="rId30"/>
            </p:custDataLst>
          </p:nvPr>
        </p:nvSpPr>
        <p:spPr bwMode="auto">
          <a:xfrm>
            <a:off x="6620931" y="4498160"/>
            <a:ext cx="353699" cy="368749"/>
          </a:xfrm>
          <a:custGeom>
            <a:avLst/>
            <a:gdLst>
              <a:gd name="T0" fmla="*/ 251 w 256"/>
              <a:gd name="T1" fmla="*/ 45 h 267"/>
              <a:gd name="T2" fmla="*/ 128 w 256"/>
              <a:gd name="T3" fmla="*/ 0 h 267"/>
              <a:gd name="T4" fmla="*/ 5 w 256"/>
              <a:gd name="T5" fmla="*/ 45 h 267"/>
              <a:gd name="T6" fmla="*/ 0 w 256"/>
              <a:gd name="T7" fmla="*/ 47 h 267"/>
              <a:gd name="T8" fmla="*/ 0 w 256"/>
              <a:gd name="T9" fmla="*/ 54 h 267"/>
              <a:gd name="T10" fmla="*/ 0 w 256"/>
              <a:gd name="T11" fmla="*/ 54 h 267"/>
              <a:gd name="T12" fmla="*/ 0 w 256"/>
              <a:gd name="T13" fmla="*/ 222 h 267"/>
              <a:gd name="T14" fmla="*/ 123 w 256"/>
              <a:gd name="T15" fmla="*/ 267 h 267"/>
              <a:gd name="T16" fmla="*/ 128 w 256"/>
              <a:gd name="T17" fmla="*/ 267 h 267"/>
              <a:gd name="T18" fmla="*/ 133 w 256"/>
              <a:gd name="T19" fmla="*/ 267 h 267"/>
              <a:gd name="T20" fmla="*/ 256 w 256"/>
              <a:gd name="T21" fmla="*/ 222 h 267"/>
              <a:gd name="T22" fmla="*/ 256 w 256"/>
              <a:gd name="T23" fmla="*/ 57 h 267"/>
              <a:gd name="T24" fmla="*/ 256 w 256"/>
              <a:gd name="T25" fmla="*/ 54 h 267"/>
              <a:gd name="T26" fmla="*/ 256 w 256"/>
              <a:gd name="T27" fmla="*/ 47 h 267"/>
              <a:gd name="T28" fmla="*/ 251 w 256"/>
              <a:gd name="T29" fmla="*/ 45 h 267"/>
              <a:gd name="T30" fmla="*/ 123 w 256"/>
              <a:gd name="T31" fmla="*/ 256 h 267"/>
              <a:gd name="T32" fmla="*/ 10 w 256"/>
              <a:gd name="T33" fmla="*/ 215 h 267"/>
              <a:gd name="T34" fmla="*/ 10 w 256"/>
              <a:gd name="T35" fmla="*/ 57 h 267"/>
              <a:gd name="T36" fmla="*/ 90 w 256"/>
              <a:gd name="T37" fmla="*/ 87 h 267"/>
              <a:gd name="T38" fmla="*/ 123 w 256"/>
              <a:gd name="T39" fmla="*/ 99 h 267"/>
              <a:gd name="T40" fmla="*/ 123 w 256"/>
              <a:gd name="T41" fmla="*/ 256 h 267"/>
              <a:gd name="T42" fmla="*/ 128 w 256"/>
              <a:gd name="T43" fmla="*/ 90 h 267"/>
              <a:gd name="T44" fmla="*/ 69 w 256"/>
              <a:gd name="T45" fmla="*/ 68 h 267"/>
              <a:gd name="T46" fmla="*/ 19 w 256"/>
              <a:gd name="T47" fmla="*/ 49 h 267"/>
              <a:gd name="T48" fmla="*/ 128 w 256"/>
              <a:gd name="T49" fmla="*/ 9 h 267"/>
              <a:gd name="T50" fmla="*/ 237 w 256"/>
              <a:gd name="T51" fmla="*/ 49 h 267"/>
              <a:gd name="T52" fmla="*/ 128 w 256"/>
              <a:gd name="T53" fmla="*/ 90 h 267"/>
              <a:gd name="T54" fmla="*/ 246 w 256"/>
              <a:gd name="T55" fmla="*/ 215 h 267"/>
              <a:gd name="T56" fmla="*/ 133 w 256"/>
              <a:gd name="T57" fmla="*/ 256 h 267"/>
              <a:gd name="T58" fmla="*/ 133 w 256"/>
              <a:gd name="T59" fmla="*/ 99 h 267"/>
              <a:gd name="T60" fmla="*/ 246 w 256"/>
              <a:gd name="T61" fmla="*/ 57 h 267"/>
              <a:gd name="T62" fmla="*/ 246 w 256"/>
              <a:gd name="T63" fmla="*/ 21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rgbClr val="43537C"/>
          </a:solidFill>
          <a:ln>
            <a:noFill/>
          </a:ln>
        </p:spPr>
        <p:txBody>
          <a:bodyPr/>
          <a:p>
            <a:pPr eaLnBrk="0" hangingPunct="0"/>
            <a:endParaRPr lang="zh-CN" altLang="en-US" sz="2400"/>
          </a:p>
        </p:txBody>
      </p:sp>
      <p:sp>
        <p:nvSpPr>
          <p:cNvPr id="106" name="Freeform 77"/>
          <p:cNvSpPr>
            <a:spLocks noEditPoints="1" noChangeArrowheads="1"/>
          </p:cNvSpPr>
          <p:nvPr>
            <p:custDataLst>
              <p:tags r:id="rId31"/>
            </p:custDataLst>
          </p:nvPr>
        </p:nvSpPr>
        <p:spPr bwMode="auto">
          <a:xfrm>
            <a:off x="2812667" y="2707009"/>
            <a:ext cx="461091" cy="462579"/>
          </a:xfrm>
          <a:custGeom>
            <a:avLst/>
            <a:gdLst>
              <a:gd name="T0" fmla="*/ 112 w 200"/>
              <a:gd name="T1" fmla="*/ 21 h 200"/>
              <a:gd name="T2" fmla="*/ 118 w 200"/>
              <a:gd name="T3" fmla="*/ 29 h 200"/>
              <a:gd name="T4" fmla="*/ 143 w 200"/>
              <a:gd name="T5" fmla="*/ 40 h 200"/>
              <a:gd name="T6" fmla="*/ 157 w 200"/>
              <a:gd name="T7" fmla="*/ 26 h 200"/>
              <a:gd name="T8" fmla="*/ 164 w 200"/>
              <a:gd name="T9" fmla="*/ 53 h 200"/>
              <a:gd name="T10" fmla="*/ 163 w 200"/>
              <a:gd name="T11" fmla="*/ 62 h 200"/>
              <a:gd name="T12" fmla="*/ 172 w 200"/>
              <a:gd name="T13" fmla="*/ 88 h 200"/>
              <a:gd name="T14" fmla="*/ 192 w 200"/>
              <a:gd name="T15" fmla="*/ 88 h 200"/>
              <a:gd name="T16" fmla="*/ 177 w 200"/>
              <a:gd name="T17" fmla="*/ 112 h 200"/>
              <a:gd name="T18" fmla="*/ 170 w 200"/>
              <a:gd name="T19" fmla="*/ 117 h 200"/>
              <a:gd name="T20" fmla="*/ 159 w 200"/>
              <a:gd name="T21" fmla="*/ 141 h 200"/>
              <a:gd name="T22" fmla="*/ 174 w 200"/>
              <a:gd name="T23" fmla="*/ 156 h 200"/>
              <a:gd name="T24" fmla="*/ 146 w 200"/>
              <a:gd name="T25" fmla="*/ 162 h 200"/>
              <a:gd name="T26" fmla="*/ 136 w 200"/>
              <a:gd name="T27" fmla="*/ 161 h 200"/>
              <a:gd name="T28" fmla="*/ 112 w 200"/>
              <a:gd name="T29" fmla="*/ 169 h 200"/>
              <a:gd name="T30" fmla="*/ 112 w 200"/>
              <a:gd name="T31" fmla="*/ 192 h 200"/>
              <a:gd name="T32" fmla="*/ 88 w 200"/>
              <a:gd name="T33" fmla="*/ 176 h 200"/>
              <a:gd name="T34" fmla="*/ 82 w 200"/>
              <a:gd name="T35" fmla="*/ 168 h 200"/>
              <a:gd name="T36" fmla="*/ 59 w 200"/>
              <a:gd name="T37" fmla="*/ 158 h 200"/>
              <a:gd name="T38" fmla="*/ 44 w 200"/>
              <a:gd name="T39" fmla="*/ 173 h 200"/>
              <a:gd name="T40" fmla="*/ 38 w 200"/>
              <a:gd name="T41" fmla="*/ 145 h 200"/>
              <a:gd name="T42" fmla="*/ 39 w 200"/>
              <a:gd name="T43" fmla="*/ 135 h 200"/>
              <a:gd name="T44" fmla="*/ 29 w 200"/>
              <a:gd name="T45" fmla="*/ 112 h 200"/>
              <a:gd name="T46" fmla="*/ 8 w 200"/>
              <a:gd name="T47" fmla="*/ 112 h 200"/>
              <a:gd name="T48" fmla="*/ 23 w 200"/>
              <a:gd name="T49" fmla="*/ 88 h 200"/>
              <a:gd name="T50" fmla="*/ 30 w 200"/>
              <a:gd name="T51" fmla="*/ 81 h 200"/>
              <a:gd name="T52" fmla="*/ 41 w 200"/>
              <a:gd name="T53" fmla="*/ 57 h 200"/>
              <a:gd name="T54" fmla="*/ 27 w 200"/>
              <a:gd name="T55" fmla="*/ 43 h 200"/>
              <a:gd name="T56" fmla="*/ 53 w 200"/>
              <a:gd name="T57" fmla="*/ 36 h 200"/>
              <a:gd name="T58" fmla="*/ 63 w 200"/>
              <a:gd name="T59" fmla="*/ 37 h 200"/>
              <a:gd name="T60" fmla="*/ 88 w 200"/>
              <a:gd name="T61" fmla="*/ 27 h 200"/>
              <a:gd name="T62" fmla="*/ 88 w 200"/>
              <a:gd name="T63" fmla="*/ 8 h 200"/>
              <a:gd name="T64" fmla="*/ 100 w 200"/>
              <a:gd name="T65" fmla="*/ 136 h 200"/>
              <a:gd name="T66" fmla="*/ 100 w 200"/>
              <a:gd name="T67" fmla="*/ 64 h 200"/>
              <a:gd name="T68" fmla="*/ 100 w 200"/>
              <a:gd name="T69" fmla="*/ 136 h 200"/>
              <a:gd name="T70" fmla="*/ 80 w 200"/>
              <a:gd name="T71" fmla="*/ 0 h 200"/>
              <a:gd name="T72" fmla="*/ 59 w 200"/>
              <a:gd name="T73" fmla="*/ 30 h 200"/>
              <a:gd name="T74" fmla="*/ 16 w 200"/>
              <a:gd name="T75" fmla="*/ 43 h 200"/>
              <a:gd name="T76" fmla="*/ 23 w 200"/>
              <a:gd name="T77" fmla="*/ 80 h 200"/>
              <a:gd name="T78" fmla="*/ 0 w 200"/>
              <a:gd name="T79" fmla="*/ 120 h 200"/>
              <a:gd name="T80" fmla="*/ 32 w 200"/>
              <a:gd name="T81" fmla="*/ 140 h 200"/>
              <a:gd name="T82" fmla="*/ 44 w 200"/>
              <a:gd name="T83" fmla="*/ 184 h 200"/>
              <a:gd name="T84" fmla="*/ 80 w 200"/>
              <a:gd name="T85" fmla="*/ 176 h 200"/>
              <a:gd name="T86" fmla="*/ 120 w 200"/>
              <a:gd name="T87" fmla="*/ 200 h 200"/>
              <a:gd name="T88" fmla="*/ 140 w 200"/>
              <a:gd name="T89" fmla="*/ 168 h 200"/>
              <a:gd name="T90" fmla="*/ 185 w 200"/>
              <a:gd name="T91" fmla="*/ 156 h 200"/>
              <a:gd name="T92" fmla="*/ 177 w 200"/>
              <a:gd name="T93" fmla="*/ 120 h 200"/>
              <a:gd name="T94" fmla="*/ 200 w 200"/>
              <a:gd name="T95" fmla="*/ 80 h 200"/>
              <a:gd name="T96" fmla="*/ 170 w 200"/>
              <a:gd name="T97" fmla="*/ 58 h 200"/>
              <a:gd name="T98" fmla="*/ 157 w 200"/>
              <a:gd name="T99" fmla="*/ 15 h 200"/>
              <a:gd name="T100" fmla="*/ 120 w 200"/>
              <a:gd name="T101" fmla="*/ 21 h 200"/>
              <a:gd name="T102" fmla="*/ 100 w 200"/>
              <a:gd name="T103" fmla="*/ 128 h 200"/>
              <a:gd name="T104" fmla="*/ 100 w 200"/>
              <a:gd name="T105" fmla="*/ 72 h 200"/>
              <a:gd name="T106" fmla="*/ 100 w 200"/>
              <a:gd name="T107" fmla="*/ 12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43537C"/>
          </a:solidFill>
          <a:ln>
            <a:noFill/>
          </a:ln>
        </p:spPr>
        <p:txBody>
          <a:bodyPr/>
          <a:p>
            <a:pPr eaLnBrk="0" hangingPunct="0"/>
            <a:endParaRPr lang="zh-CN" altLang="en-US" sz="2400"/>
          </a:p>
        </p:txBody>
      </p:sp>
      <p:sp>
        <p:nvSpPr>
          <p:cNvPr id="107" name="文本框 106"/>
          <p:cNvSpPr txBox="1"/>
          <p:nvPr>
            <p:custDataLst>
              <p:tags r:id="rId32"/>
            </p:custDataLst>
          </p:nvPr>
        </p:nvSpPr>
        <p:spPr>
          <a:xfrm>
            <a:off x="2147147" y="3605953"/>
            <a:ext cx="1933787" cy="583565"/>
          </a:xfrm>
          <a:prstGeom prst="rect">
            <a:avLst/>
          </a:prstGeom>
          <a:noFill/>
        </p:spPr>
        <p:txBody>
          <a:bodyPr wrap="square" rtlCol="0">
            <a:spAutoFit/>
          </a:bodyPr>
          <a:p>
            <a:r>
              <a:rPr lang="zh-CN" altLang="en-US" sz="3200" dirty="0">
                <a:latin typeface="Arial" panose="020B0604020202020204" pitchFamily="34" charset="0"/>
                <a:ea typeface="微软雅黑" panose="020B0503020204020204" charset="-122"/>
                <a:cs typeface="+mn-ea"/>
              </a:rPr>
              <a:t>算法分类</a:t>
            </a:r>
            <a:endParaRPr lang="zh-CN" altLang="en-US" sz="3200" dirty="0">
              <a:latin typeface="Arial" panose="020B0604020202020204" pitchFamily="34" charset="0"/>
              <a:ea typeface="微软雅黑" panose="020B0503020204020204" charset="-122"/>
              <a:cs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4.2 </a:t>
            </a:r>
            <a:r>
              <a:rPr lang="zh-CN" altLang="en-US" spc="0" dirty="0">
                <a:solidFill>
                  <a:schemeClr val="accent1"/>
                </a:solidFill>
                <a:latin typeface="Arial" panose="020B0604020202020204" pitchFamily="34" charset="0"/>
                <a:ea typeface="方正黑体简体" panose="02000000000000000000" charset="-122"/>
                <a:sym typeface="+mn-ea"/>
              </a:rPr>
              <a:t>无监督学习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566333" y="2364740"/>
            <a:ext cx="8542020" cy="4141893"/>
          </a:xfrm>
          <a:prstGeom prst="rect">
            <a:avLst/>
          </a:prstGeom>
        </p:spPr>
      </p:pic>
      <p:sp>
        <p:nvSpPr>
          <p:cNvPr id="5" name="文本框 4"/>
          <p:cNvSpPr txBox="1"/>
          <p:nvPr/>
        </p:nvSpPr>
        <p:spPr>
          <a:xfrm>
            <a:off x="955887" y="1056005"/>
            <a:ext cx="10280227" cy="1753235"/>
          </a:xfrm>
          <a:prstGeom prst="rect">
            <a:avLst/>
          </a:prstGeom>
          <a:noFill/>
          <a:ln w="9525">
            <a:noFill/>
          </a:ln>
        </p:spPr>
        <p:txBody>
          <a:bodyPr wrap="square" rtlCol="0" anchor="t">
            <a:no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无监督</a:t>
            </a:r>
            <a:r>
              <a:rPr lang="zh-CN" altLang="en-US" sz="2000">
                <a:latin typeface="微软雅黑" panose="020B0503020204020204" charset="-122"/>
                <a:ea typeface="微软雅黑" panose="020B0503020204020204" charset="-122"/>
                <a:sym typeface="+mn-ea"/>
              </a:rPr>
              <a:t>定义：输入数据没有被标记，也没有确定的结果，即样本数据类别未知，</a:t>
            </a:r>
            <a:r>
              <a:rPr lang="zh-CN" altLang="en-US" sz="2000">
                <a:latin typeface="微软雅黑" panose="020B0503020204020204" charset="-122"/>
                <a:ea typeface="微软雅黑" panose="020B0503020204020204" charset="-122"/>
                <a:sym typeface="+mn-ea"/>
              </a:rPr>
              <a:t>没有标签</a:t>
            </a:r>
            <a:r>
              <a:rPr lang="zh-CN" altLang="en-US" sz="2000">
                <a:latin typeface="微软雅黑" panose="020B0503020204020204" charset="-122"/>
                <a:ea typeface="微软雅黑" panose="020B0503020204020204" charset="-122"/>
                <a:sym typeface="+mn-ea"/>
              </a:rPr>
              <a:t>，需要根据样本间的相似性对样本集进行聚类，以发现事物内部结构及相互关系。</a:t>
            </a:r>
            <a:endParaRPr lang="zh-CN" altLang="en-US" sz="2000">
              <a:latin typeface="微软雅黑" panose="020B0503020204020204" charset="-122"/>
              <a:ea typeface="微软雅黑" panose="020B0503020204020204" charset="-122"/>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4.2 </a:t>
            </a:r>
            <a:r>
              <a:rPr lang="zh-CN" altLang="en-US" spc="0" dirty="0">
                <a:solidFill>
                  <a:schemeClr val="accent1"/>
                </a:solidFill>
                <a:latin typeface="Arial" panose="020B0604020202020204" pitchFamily="34" charset="0"/>
                <a:ea typeface="方正黑体简体" panose="02000000000000000000" charset="-122"/>
                <a:sym typeface="+mn-ea"/>
              </a:rPr>
              <a:t>无监督学习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672167" y="2461260"/>
            <a:ext cx="8630920" cy="4191000"/>
          </a:xfrm>
          <a:prstGeom prst="rect">
            <a:avLst/>
          </a:prstGeom>
        </p:spPr>
      </p:pic>
      <p:sp>
        <p:nvSpPr>
          <p:cNvPr id="3" name="文本框 2"/>
          <p:cNvSpPr txBox="1"/>
          <p:nvPr/>
        </p:nvSpPr>
        <p:spPr>
          <a:xfrm>
            <a:off x="955887" y="1056005"/>
            <a:ext cx="10280227" cy="1753235"/>
          </a:xfrm>
          <a:prstGeom prst="rect">
            <a:avLst/>
          </a:prstGeom>
          <a:noFill/>
          <a:ln w="9525">
            <a:noFill/>
          </a:ln>
        </p:spPr>
        <p:txBody>
          <a:bodyPr wrap="square" rtlCol="0" anchor="t">
            <a:no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无监督</a:t>
            </a:r>
            <a:r>
              <a:rPr lang="zh-CN" altLang="en-US" sz="2000">
                <a:latin typeface="微软雅黑" panose="020B0503020204020204" charset="-122"/>
                <a:ea typeface="微软雅黑" panose="020B0503020204020204" charset="-122"/>
                <a:sym typeface="+mn-ea"/>
              </a:rPr>
              <a:t>定义：输入数据没有被标记，也没有确定的结果，即样本数据类别未知，</a:t>
            </a:r>
            <a:r>
              <a:rPr lang="zh-CN" altLang="en-US" sz="2000">
                <a:latin typeface="微软雅黑" panose="020B0503020204020204" charset="-122"/>
                <a:ea typeface="微软雅黑" panose="020B0503020204020204" charset="-122"/>
                <a:sym typeface="+mn-ea"/>
              </a:rPr>
              <a:t>没有标签</a:t>
            </a:r>
            <a:r>
              <a:rPr lang="zh-CN" altLang="en-US" sz="2000">
                <a:latin typeface="微软雅黑" panose="020B0503020204020204" charset="-122"/>
                <a:ea typeface="微软雅黑" panose="020B0503020204020204" charset="-122"/>
                <a:sym typeface="+mn-ea"/>
              </a:rPr>
              <a:t>，需要根据样本间的相似性对样本集进行聚类，以发现事物内部结构及相互关系。</a:t>
            </a:r>
            <a:endParaRPr lang="zh-CN" altLang="en-US" sz="2000">
              <a:latin typeface="微软雅黑" panose="020B0503020204020204" charset="-122"/>
              <a:ea typeface="微软雅黑" panose="020B0503020204020204" charset="-122"/>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4.2 </a:t>
            </a:r>
            <a:r>
              <a:rPr lang="zh-CN" altLang="en-US" spc="0" dirty="0">
                <a:solidFill>
                  <a:schemeClr val="accent1"/>
                </a:solidFill>
                <a:latin typeface="Arial" panose="020B0604020202020204" pitchFamily="34" charset="0"/>
                <a:ea typeface="方正黑体简体" panose="02000000000000000000" charset="-122"/>
                <a:sym typeface="+mn-ea"/>
              </a:rPr>
              <a:t>无监督学习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127847" y="1289907"/>
            <a:ext cx="11843595" cy="5346267"/>
            <a:chOff x="330" y="1829"/>
            <a:chExt cx="18555" cy="8291"/>
          </a:xfrm>
        </p:grpSpPr>
        <p:grpSp>
          <p:nvGrpSpPr>
            <p:cNvPr id="61441" name="组合 20"/>
            <p:cNvGrpSpPr/>
            <p:nvPr/>
          </p:nvGrpSpPr>
          <p:grpSpPr>
            <a:xfrm>
              <a:off x="7123" y="1829"/>
              <a:ext cx="7360" cy="3190"/>
              <a:chOff x="8743" y="2546"/>
              <a:chExt cx="7360" cy="3188"/>
            </a:xfrm>
          </p:grpSpPr>
          <p:sp>
            <p:nvSpPr>
              <p:cNvPr id="61442" name="文本框 3"/>
              <p:cNvSpPr/>
              <p:nvPr>
                <p:custDataLst>
                  <p:tags r:id="rId1"/>
                </p:custDataLst>
              </p:nvPr>
            </p:nvSpPr>
            <p:spPr>
              <a:xfrm>
                <a:off x="8903" y="2546"/>
                <a:ext cx="7200" cy="1028"/>
              </a:xfrm>
              <a:prstGeom prst="rect">
                <a:avLst/>
              </a:prstGeom>
              <a:noFill/>
              <a:ln w="9525">
                <a:noFill/>
              </a:ln>
            </p:spPr>
            <p:txBody>
              <a:bodyPr wrap="square" lIns="121920" tIns="60960" rIns="121920" bIns="60960" anchor="t">
                <a:spAutoFit/>
              </a:bodyPr>
              <a:p>
                <a:pPr>
                  <a:lnSpc>
                    <a:spcPct val="110000"/>
                  </a:lnSpc>
                </a:pPr>
                <a:r>
                  <a:rPr lang="zh-CN" altLang="en-US" sz="3200" b="1" dirty="0">
                    <a:solidFill>
                      <a:srgbClr val="C00000"/>
                    </a:solidFill>
                    <a:latin typeface="微软雅黑" panose="020B0503020204020204" charset="-122"/>
                    <a:ea typeface="微软雅黑" panose="020B0503020204020204" charset="-122"/>
                    <a:sym typeface="Segoe UI" panose="020B0502040204020203" pitchFamily="34" charset="0"/>
                  </a:rPr>
                  <a:t>语音识别</a:t>
                </a:r>
                <a:endParaRPr lang="zh-CN" altLang="en-US" sz="3200" b="1" dirty="0">
                  <a:solidFill>
                    <a:srgbClr val="C00000"/>
                  </a:solidFill>
                  <a:latin typeface="微软雅黑" panose="020B0503020204020204" charset="-122"/>
                  <a:ea typeface="微软雅黑" panose="020B0503020204020204" charset="-122"/>
                  <a:sym typeface="Segoe UI" panose="020B0502040204020203" pitchFamily="34" charset="0"/>
                </a:endParaRPr>
              </a:p>
            </p:txBody>
          </p:sp>
          <p:sp>
            <p:nvSpPr>
              <p:cNvPr id="6" name="矩形 5"/>
              <p:cNvSpPr>
                <a:spLocks noChangeArrowheads="1"/>
              </p:cNvSpPr>
              <p:nvPr>
                <p:custDataLst>
                  <p:tags r:id="rId2"/>
                </p:custDataLst>
              </p:nvPr>
            </p:nvSpPr>
            <p:spPr bwMode="auto">
              <a:xfrm>
                <a:off x="8743" y="3498"/>
                <a:ext cx="6613" cy="2236"/>
              </a:xfrm>
              <a:prstGeom prst="rect">
                <a:avLst/>
              </a:prstGeom>
              <a:noFill/>
              <a:ln w="9525">
                <a:noFill/>
                <a:miter lim="800000"/>
              </a:ln>
            </p:spPr>
            <p:txBody>
              <a:bodyPr wrap="square" lIns="121920" tIns="60960" rIns="121920" bIns="60960">
                <a:spAutoFit/>
              </a:bodyPr>
              <a:p>
                <a:pPr marL="12700" fontAlgn="auto">
                  <a:lnSpc>
                    <a:spcPct val="100000"/>
                  </a:lnSpc>
                  <a:tabLst>
                    <a:tab pos="299085" algn="l"/>
                  </a:tabLst>
                </a:pP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	距离小于1米，中文字准率</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97</a:t>
                </a:r>
                <a:r>
                  <a:rPr sz="1865" strike="noStrike"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endParaRPr sz="1865" strike="noStrike" noProof="1">
                  <a:solidFill>
                    <a:schemeClr val="tx2"/>
                  </a:solidFill>
                  <a:latin typeface="微软雅黑" panose="020B0503020204020204" charset="-122"/>
                  <a:ea typeface="微软雅黑" panose="020B0503020204020204" charset="-122"/>
                  <a:cs typeface="微软雅黑" panose="020B0503020204020204" charset="-122"/>
                </a:endParaRPr>
              </a:p>
              <a:p>
                <a:pPr marL="12700" fontAlgn="auto">
                  <a:lnSpc>
                    <a:spcPct val="100000"/>
                  </a:lnSpc>
                  <a:spcBef>
                    <a:spcPts val="1080"/>
                  </a:spcBef>
                  <a:tabLst>
                    <a:tab pos="299085" algn="l"/>
                  </a:tabLst>
                </a:pPr>
                <a:r>
                  <a:rPr sz="1865" strike="noStrike" noProof="1" dirty="0">
                    <a:solidFill>
                      <a:schemeClr val="tx2"/>
                    </a:solidFill>
                    <a:latin typeface="微软雅黑" panose="020B0503020204020204" charset="-122"/>
                    <a:ea typeface="微软雅黑" panose="020B0503020204020204" charset="-122"/>
                    <a:cs typeface="微软雅黑" panose="020B0503020204020204" charset="-122"/>
                    <a:sym typeface="+mn-ea"/>
                  </a:rPr>
                  <a:t>•	</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支持耳语、长语音、中英文混合</a:t>
                </a:r>
                <a:r>
                  <a:rPr sz="1865" strike="noStrike" noProof="1" dirty="0">
                    <a:solidFill>
                      <a:schemeClr val="tx2"/>
                    </a:solidFill>
                    <a:latin typeface="微软雅黑" panose="020B0503020204020204" charset="-122"/>
                    <a:ea typeface="微软雅黑" panose="020B0503020204020204" charset="-122"/>
                    <a:cs typeface="微软雅黑" panose="020B0503020204020204" charset="-122"/>
                    <a:sym typeface="+mn-ea"/>
                  </a:rPr>
                  <a:t>及方言</a:t>
                </a:r>
                <a:endParaRPr sz="1945" strike="noStrike" noProof="1">
                  <a:solidFill>
                    <a:schemeClr val="tx2"/>
                  </a:solidFill>
                  <a:latin typeface="微软雅黑" panose="020B0503020204020204" charset="-122"/>
                  <a:cs typeface="微软雅黑" panose="020B0503020204020204" charset="-122"/>
                </a:endParaRPr>
              </a:p>
              <a:p>
                <a:pPr fontAlgn="auto">
                  <a:lnSpc>
                    <a:spcPts val="2500"/>
                  </a:lnSpc>
                </a:pPr>
                <a:r>
                  <a:rPr lang="en-US" altLang="zh-CN" sz="1955" strike="noStrike" noProof="1" dirty="0">
                    <a:latin typeface="华文细黑" panose="02010600040101010101" pitchFamily="2" charset="-122"/>
                    <a:ea typeface="华文细黑" panose="02010600040101010101" pitchFamily="2" charset="-122"/>
                    <a:cs typeface="+mn-cs"/>
                  </a:rPr>
                  <a:t> </a:t>
                </a:r>
                <a:endParaRPr lang="en-US" altLang="zh-CN" sz="1955" strike="noStrike" noProof="1" dirty="0">
                  <a:latin typeface="华文细黑" panose="02010600040101010101" pitchFamily="2" charset="-122"/>
                  <a:ea typeface="华文细黑" panose="02010600040101010101" pitchFamily="2" charset="-122"/>
                </a:endParaRPr>
              </a:p>
            </p:txBody>
          </p:sp>
        </p:grpSp>
        <p:sp>
          <p:nvSpPr>
            <p:cNvPr id="61444" name="object 9"/>
            <p:cNvSpPr/>
            <p:nvPr/>
          </p:nvSpPr>
          <p:spPr>
            <a:xfrm>
              <a:off x="338" y="2509"/>
              <a:ext cx="6620" cy="4135"/>
            </a:xfrm>
            <a:prstGeom prst="rect">
              <a:avLst/>
            </a:prstGeom>
            <a:blipFill rotWithShape="1">
              <a:blip r:embed="rId3"/>
              <a:stretch>
                <a:fillRect/>
              </a:stretch>
            </a:blipFill>
            <a:ln w="9525">
              <a:noFill/>
            </a:ln>
          </p:spPr>
          <p:txBody>
            <a:bodyPr wrap="square" lIns="0" tIns="0" rIns="0" bIns="0" anchor="t"/>
            <a:p>
              <a:endParaRPr lang="zh-CN" altLang="zh-CN" sz="2400">
                <a:latin typeface="Arial" panose="020B0604020202020204" pitchFamily="34" charset="0"/>
                <a:ea typeface="黑体" panose="02010609060101010101" pitchFamily="49" charset="-122"/>
              </a:endParaRPr>
            </a:p>
          </p:txBody>
        </p:sp>
        <p:sp>
          <p:nvSpPr>
            <p:cNvPr id="61445" name="文本框 3"/>
            <p:cNvSpPr/>
            <p:nvPr>
              <p:custDataLst>
                <p:tags r:id="rId4"/>
              </p:custDataLst>
            </p:nvPr>
          </p:nvSpPr>
          <p:spPr>
            <a:xfrm>
              <a:off x="7283" y="5370"/>
              <a:ext cx="6627" cy="952"/>
            </a:xfrm>
            <a:prstGeom prst="rect">
              <a:avLst/>
            </a:prstGeom>
            <a:noFill/>
            <a:ln w="9525">
              <a:noFill/>
            </a:ln>
          </p:spPr>
          <p:txBody>
            <a:bodyPr wrap="square" lIns="121920" tIns="60960" rIns="121920" bIns="60960" anchor="t">
              <a:spAutoFit/>
            </a:bodyPr>
            <a:p>
              <a:r>
                <a:rPr lang="zh-CN" altLang="en-US" sz="3200" b="1" dirty="0">
                  <a:solidFill>
                    <a:srgbClr val="C00000"/>
                  </a:solidFill>
                  <a:latin typeface="微软雅黑" panose="020B0503020204020204" charset="-122"/>
                  <a:ea typeface="微软雅黑" panose="020B0503020204020204" charset="-122"/>
                  <a:sym typeface="Segoe UI" panose="020B0502040204020203" pitchFamily="34" charset="0"/>
                </a:rPr>
                <a:t>计算机视觉</a:t>
              </a:r>
              <a:endParaRPr lang="zh-CN" altLang="en-US" sz="3200" b="1" dirty="0">
                <a:solidFill>
                  <a:srgbClr val="C00000"/>
                </a:solidFill>
                <a:latin typeface="微软雅黑" panose="020B0503020204020204" charset="-122"/>
                <a:ea typeface="微软雅黑" panose="020B0503020204020204" charset="-122"/>
                <a:sym typeface="Segoe UI" panose="020B0502040204020203" pitchFamily="34" charset="0"/>
              </a:endParaRPr>
            </a:p>
          </p:txBody>
        </p:sp>
        <p:sp>
          <p:nvSpPr>
            <p:cNvPr id="61446" name="object 10"/>
            <p:cNvSpPr/>
            <p:nvPr/>
          </p:nvSpPr>
          <p:spPr>
            <a:xfrm>
              <a:off x="13068" y="5750"/>
              <a:ext cx="5817" cy="4370"/>
            </a:xfrm>
            <a:prstGeom prst="rect">
              <a:avLst/>
            </a:prstGeom>
            <a:blipFill rotWithShape="1">
              <a:blip r:embed="rId5"/>
              <a:stretch>
                <a:fillRect/>
              </a:stretch>
            </a:blipFill>
            <a:ln w="9525">
              <a:noFill/>
            </a:ln>
          </p:spPr>
          <p:txBody>
            <a:bodyPr wrap="square" lIns="0" tIns="0" rIns="0" bIns="0" anchor="t"/>
            <a:p>
              <a:endParaRPr lang="zh-CN" altLang="zh-CN" sz="2400">
                <a:latin typeface="Arial" panose="020B0604020202020204" pitchFamily="34" charset="0"/>
                <a:ea typeface="黑体" panose="02010609060101010101" pitchFamily="49" charset="-122"/>
              </a:endParaRPr>
            </a:p>
          </p:txBody>
        </p:sp>
        <p:sp>
          <p:nvSpPr>
            <p:cNvPr id="61447" name="object 8"/>
            <p:cNvSpPr/>
            <p:nvPr/>
          </p:nvSpPr>
          <p:spPr>
            <a:xfrm>
              <a:off x="7123" y="6790"/>
              <a:ext cx="5715" cy="3330"/>
            </a:xfrm>
            <a:prstGeom prst="rect">
              <a:avLst/>
            </a:prstGeom>
            <a:blipFill rotWithShape="1">
              <a:blip r:embed="rId6"/>
              <a:stretch>
                <a:fillRect/>
              </a:stretch>
            </a:blipFill>
            <a:ln w="9525">
              <a:noFill/>
            </a:ln>
          </p:spPr>
          <p:txBody>
            <a:bodyPr wrap="square" lIns="0" tIns="0" rIns="0" bIns="0" anchor="t"/>
            <a:p>
              <a:endParaRPr lang="zh-CN" altLang="zh-CN" sz="2400">
                <a:latin typeface="Arial" panose="020B0604020202020204" pitchFamily="34" charset="0"/>
                <a:ea typeface="黑体" panose="02010609060101010101" pitchFamily="49" charset="-122"/>
              </a:endParaRPr>
            </a:p>
          </p:txBody>
        </p:sp>
        <p:sp>
          <p:nvSpPr>
            <p:cNvPr id="61448" name="object 9"/>
            <p:cNvSpPr/>
            <p:nvPr/>
          </p:nvSpPr>
          <p:spPr>
            <a:xfrm>
              <a:off x="330" y="6790"/>
              <a:ext cx="6628" cy="3330"/>
            </a:xfrm>
            <a:prstGeom prst="rect">
              <a:avLst/>
            </a:prstGeom>
            <a:blipFill rotWithShape="1">
              <a:blip r:embed="rId7"/>
              <a:stretch>
                <a:fillRect/>
              </a:stretch>
            </a:blipFill>
            <a:ln w="9525">
              <a:noFill/>
            </a:ln>
          </p:spPr>
          <p:txBody>
            <a:bodyPr wrap="square" lIns="0" tIns="0" rIns="0" bIns="0" anchor="t"/>
            <a:p>
              <a:endParaRPr lang="zh-CN" altLang="zh-CN" sz="2400">
                <a:latin typeface="Arial" panose="020B0604020202020204" pitchFamily="34" charset="0"/>
                <a:ea typeface="黑体" panose="02010609060101010101" pitchFamily="49" charset="-122"/>
              </a:endParaRPr>
            </a:p>
          </p:txBody>
        </p:sp>
        <p:sp>
          <p:nvSpPr>
            <p:cNvPr id="61449" name="object 10"/>
            <p:cNvSpPr/>
            <p:nvPr/>
          </p:nvSpPr>
          <p:spPr>
            <a:xfrm>
              <a:off x="13731" y="2301"/>
              <a:ext cx="5153" cy="3333"/>
            </a:xfrm>
            <a:prstGeom prst="rect">
              <a:avLst/>
            </a:prstGeom>
            <a:blipFill rotWithShape="1">
              <a:blip r:embed="rId8"/>
              <a:stretch>
                <a:fillRect/>
              </a:stretch>
            </a:blipFill>
            <a:ln w="9525">
              <a:noFill/>
            </a:ln>
          </p:spPr>
          <p:txBody>
            <a:bodyPr wrap="square" lIns="0" tIns="0" rIns="0" bIns="0" anchor="t"/>
            <a:p>
              <a:endParaRPr lang="zh-CN" altLang="zh-CN" sz="2400">
                <a:latin typeface="Arial" panose="020B0604020202020204" pitchFamily="34" charset="0"/>
                <a:ea typeface="黑体" panose="02010609060101010101" pitchFamily="49" charset="-122"/>
              </a:endParaRPr>
            </a:p>
          </p:txBody>
        </p:sp>
      </p:grpSp>
      <p:sp>
        <p:nvSpPr>
          <p:cNvPr id="8" name="标题 7"/>
          <p:cNvSpPr txBox="1">
            <a:spLocks noGrp="1"/>
          </p:cNvSpPr>
          <p:nvPr>
            <p:ph type="title"/>
          </p:nvPr>
        </p:nvSpPr>
        <p:spPr>
          <a:xfrm>
            <a:off x="608400" y="237560"/>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1.1 </a:t>
            </a:r>
            <a:r>
              <a:rPr lang="zh-CN" altLang="en-US" spc="0" dirty="0">
                <a:solidFill>
                  <a:schemeClr val="accent1"/>
                </a:solidFill>
                <a:latin typeface="Arial" panose="020B0604020202020204" pitchFamily="34" charset="0"/>
                <a:ea typeface="方正黑体简体" panose="02000000000000000000" charset="-122"/>
                <a:sym typeface="+mn-ea"/>
              </a:rPr>
              <a:t>行业应用</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t="2275"/>
          <a:stretch>
            <a:fillRect/>
          </a:stretch>
        </p:blipFill>
        <p:spPr>
          <a:xfrm>
            <a:off x="1870287" y="2542540"/>
            <a:ext cx="8451427" cy="4052147"/>
          </a:xfrm>
          <a:prstGeom prst="rect">
            <a:avLst/>
          </a:prstGeom>
        </p:spPr>
      </p:pic>
      <p:sp>
        <p:nvSpPr>
          <p:cNvPr id="3" name="文本框 2"/>
          <p:cNvSpPr txBox="1"/>
          <p:nvPr/>
        </p:nvSpPr>
        <p:spPr>
          <a:xfrm>
            <a:off x="955887" y="1056005"/>
            <a:ext cx="10280227" cy="1753235"/>
          </a:xfrm>
          <a:prstGeom prst="rect">
            <a:avLst/>
          </a:prstGeom>
          <a:noFill/>
          <a:ln w="9525">
            <a:noFill/>
          </a:ln>
        </p:spPr>
        <p:txBody>
          <a:bodyPr wrap="square" rtlCol="0" anchor="t">
            <a:no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无监督</a:t>
            </a:r>
            <a:r>
              <a:rPr lang="zh-CN" altLang="en-US" sz="2000">
                <a:latin typeface="微软雅黑" panose="020B0503020204020204" charset="-122"/>
                <a:ea typeface="微软雅黑" panose="020B0503020204020204" charset="-122"/>
                <a:sym typeface="+mn-ea"/>
              </a:rPr>
              <a:t>定义：输入数据没有被标记，也没有确定的结果，即样本数据类别未知，</a:t>
            </a:r>
            <a:r>
              <a:rPr lang="zh-CN" altLang="en-US" sz="2000">
                <a:latin typeface="微软雅黑" panose="020B0503020204020204" charset="-122"/>
                <a:ea typeface="微软雅黑" panose="020B0503020204020204" charset="-122"/>
                <a:sym typeface="+mn-ea"/>
              </a:rPr>
              <a:t>没有标签</a:t>
            </a:r>
            <a:r>
              <a:rPr lang="zh-CN" altLang="en-US" sz="2000">
                <a:latin typeface="微软雅黑" panose="020B0503020204020204" charset="-122"/>
                <a:ea typeface="微软雅黑" panose="020B0503020204020204" charset="-122"/>
                <a:sym typeface="+mn-ea"/>
              </a:rPr>
              <a:t>，需要根据样本间的相似性对样本集进行聚类，以发现事物内部结构及相互关系。</a:t>
            </a:r>
            <a:endParaRPr lang="zh-CN" altLang="en-US" sz="2000">
              <a:latin typeface="微软雅黑" panose="020B0503020204020204" charset="-122"/>
              <a:ea typeface="微软雅黑" panose="020B0503020204020204" charset="-122"/>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4.2 </a:t>
            </a:r>
            <a:r>
              <a:rPr lang="zh-CN" altLang="en-US" spc="0" dirty="0">
                <a:solidFill>
                  <a:schemeClr val="accent1"/>
                </a:solidFill>
                <a:latin typeface="Arial" panose="020B0604020202020204" pitchFamily="34" charset="0"/>
                <a:ea typeface="方正黑体简体" panose="02000000000000000000" charset="-122"/>
                <a:sym typeface="+mn-ea"/>
              </a:rPr>
              <a:t>无监督学习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25687" y="1367367"/>
            <a:ext cx="6775873" cy="4848013"/>
          </a:xfrm>
          <a:prstGeom prst="rect">
            <a:avLst/>
          </a:prstGeom>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4.2 </a:t>
            </a:r>
            <a:r>
              <a:rPr lang="zh-CN" altLang="en-US" spc="0" dirty="0">
                <a:solidFill>
                  <a:schemeClr val="accent1"/>
                </a:solidFill>
                <a:latin typeface="Arial" panose="020B0604020202020204" pitchFamily="34" charset="0"/>
                <a:ea typeface="方正黑体简体" panose="02000000000000000000" charset="-122"/>
                <a:sym typeface="+mn-ea"/>
              </a:rPr>
              <a:t>无监督学习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25687" y="1367367"/>
            <a:ext cx="6775873" cy="4848013"/>
          </a:xfrm>
          <a:prstGeom prst="rect">
            <a:avLst/>
          </a:prstGeom>
        </p:spPr>
      </p:pic>
      <p:pic>
        <p:nvPicPr>
          <p:cNvPr id="7" name="图片 6"/>
          <p:cNvPicPr>
            <a:picLocks noChangeAspect="1"/>
          </p:cNvPicPr>
          <p:nvPr/>
        </p:nvPicPr>
        <p:blipFill>
          <a:blip r:embed="rId2"/>
          <a:srcRect l="75054"/>
          <a:stretch>
            <a:fillRect/>
          </a:stretch>
        </p:blipFill>
        <p:spPr>
          <a:xfrm>
            <a:off x="9334500" y="1561253"/>
            <a:ext cx="1183640" cy="4460240"/>
          </a:xfrm>
          <a:prstGeom prst="rect">
            <a:avLst/>
          </a:prstGeom>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4.2 </a:t>
            </a:r>
            <a:r>
              <a:rPr lang="zh-CN" altLang="en-US" spc="0" dirty="0">
                <a:solidFill>
                  <a:schemeClr val="accent1"/>
                </a:solidFill>
                <a:latin typeface="Arial" panose="020B0604020202020204" pitchFamily="34" charset="0"/>
                <a:ea typeface="方正黑体简体" panose="02000000000000000000" charset="-122"/>
                <a:sym typeface="+mn-ea"/>
              </a:rPr>
              <a:t>无监督学习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3"/>
          <p:cNvSpPr txBox="1"/>
          <p:nvPr/>
        </p:nvSpPr>
        <p:spPr>
          <a:xfrm>
            <a:off x="6199293" y="4562687"/>
            <a:ext cx="5553287" cy="2707005"/>
          </a:xfrm>
          <a:prstGeom prst="rect">
            <a:avLst/>
          </a:prstGeom>
          <a:noFill/>
          <a:ln w="9525">
            <a:noFill/>
          </a:ln>
        </p:spPr>
        <p:txBody>
          <a:bodyPr wrap="square" anchor="t">
            <a:spAutoFit/>
          </a:bodyPr>
          <a:p>
            <a:pPr>
              <a:lnSpc>
                <a:spcPct val="150000"/>
              </a:lnSpc>
            </a:pPr>
            <a:endParaRPr lang="zh-CN" altLang="en-US" sz="1375">
              <a:solidFill>
                <a:schemeClr val="tx2"/>
              </a:solidFill>
              <a:latin typeface="Lato Light" charset="0"/>
            </a:endParaRPr>
          </a:p>
          <a:p>
            <a:pPr>
              <a:lnSpc>
                <a:spcPct val="150000"/>
              </a:lnSpc>
            </a:pPr>
            <a:r>
              <a:rPr lang="zh-CN" altLang="en-US" sz="2400" b="1">
                <a:solidFill>
                  <a:srgbClr val="C00000"/>
                </a:solidFill>
                <a:latin typeface="Lato Light" charset="0"/>
              </a:rPr>
              <a:t>基于概率密度函数</a:t>
            </a:r>
            <a:r>
              <a:rPr lang="zh-CN" altLang="en-US" sz="2400">
                <a:solidFill>
                  <a:schemeClr val="tx2"/>
                </a:solidFill>
                <a:latin typeface="Lato Light" charset="0"/>
              </a:rPr>
              <a:t>估计的直接方法：指设法找到各类别在特征空间的分布参数，再进行分类。</a:t>
            </a:r>
            <a:endParaRPr lang="zh-CN" altLang="en-US" sz="2400">
              <a:solidFill>
                <a:schemeClr val="tx2"/>
              </a:solidFill>
              <a:latin typeface="微软雅黑" panose="020B0503020204020204" charset="-122"/>
              <a:ea typeface="微软雅黑" panose="020B0503020204020204" charset="-122"/>
            </a:endParaRPr>
          </a:p>
          <a:p>
            <a:pPr>
              <a:lnSpc>
                <a:spcPct val="150000"/>
              </a:lnSpc>
            </a:pPr>
            <a:endParaRPr lang="zh-CN" altLang="en-US" sz="1375">
              <a:solidFill>
                <a:schemeClr val="tx2"/>
              </a:solidFill>
              <a:latin typeface="微软雅黑" panose="020B0503020204020204" charset="-122"/>
              <a:ea typeface="微软雅黑" panose="020B0503020204020204" charset="-122"/>
            </a:endParaRPr>
          </a:p>
          <a:p>
            <a:pPr>
              <a:lnSpc>
                <a:spcPct val="150000"/>
              </a:lnSpc>
            </a:pPr>
            <a:endParaRPr lang="zh-CN" altLang="en-US" sz="1375">
              <a:latin typeface="微软雅黑" panose="020B0503020204020204" charset="-122"/>
              <a:ea typeface="微软雅黑" panose="020B0503020204020204" charset="-122"/>
            </a:endParaRPr>
          </a:p>
        </p:txBody>
      </p:sp>
      <p:cxnSp>
        <p:nvCxnSpPr>
          <p:cNvPr id="2" name="直接连接符 1"/>
          <p:cNvCxnSpPr/>
          <p:nvPr>
            <p:custDataLst>
              <p:tags r:id="rId1"/>
            </p:custDataLst>
          </p:nvPr>
        </p:nvCxnSpPr>
        <p:spPr>
          <a:xfrm>
            <a:off x="6096000" y="1130300"/>
            <a:ext cx="0" cy="5006975"/>
          </a:xfrm>
          <a:prstGeom prst="line">
            <a:avLst/>
          </a:prstGeom>
          <a:ln w="3175">
            <a:solidFill>
              <a:srgbClr val="000000">
                <a:lumMod val="50000"/>
                <a:lumOff val="50000"/>
              </a:srgbClr>
            </a:solidFill>
          </a:ln>
        </p:spPr>
        <p:style>
          <a:lnRef idx="1">
            <a:srgbClr val="4276AA"/>
          </a:lnRef>
          <a:fillRef idx="0">
            <a:srgbClr val="4276AA"/>
          </a:fillRef>
          <a:effectRef idx="0">
            <a:srgbClr val="4276AA"/>
          </a:effectRef>
          <a:fontRef idx="minor">
            <a:srgbClr val="000000"/>
          </a:fontRef>
        </p:style>
      </p:cxnSp>
      <p:sp>
        <p:nvSpPr>
          <p:cNvPr id="4" name="五边形 3"/>
          <p:cNvSpPr/>
          <p:nvPr>
            <p:custDataLst>
              <p:tags r:id="rId2"/>
            </p:custDataLst>
          </p:nvPr>
        </p:nvSpPr>
        <p:spPr>
          <a:xfrm flipH="1">
            <a:off x="4044951" y="2387600"/>
            <a:ext cx="2051051" cy="520700"/>
          </a:xfrm>
          <a:prstGeom prst="homePlate">
            <a:avLst>
              <a:gd name="adj" fmla="val 80283"/>
            </a:avLst>
          </a:prstGeom>
          <a:solidFill>
            <a:srgbClr val="4276AA"/>
          </a:solidFill>
          <a:ln>
            <a:noFill/>
          </a:ln>
        </p:spPr>
        <p:style>
          <a:lnRef idx="2">
            <a:srgbClr val="4276AA">
              <a:shade val="50000"/>
            </a:srgbClr>
          </a:lnRef>
          <a:fillRef idx="1">
            <a:srgbClr val="4276AA"/>
          </a:fillRef>
          <a:effectRef idx="0">
            <a:srgbClr val="4276AA"/>
          </a:effectRef>
          <a:fontRef idx="minor">
            <a:srgbClr val="FFFFFF"/>
          </a:fontRef>
        </p:style>
        <p:txBody>
          <a:bodyPr wrap="none" lIns="90000" tIns="46800" rIns="90000" bIns="46800" rtlCol="0" anchor="ctr">
            <a:normAutofit fontScale="90000" lnSpcReduction="20000"/>
          </a:bodyPr>
          <a:lstStyle/>
          <a:p>
            <a:pPr algn="r" fontAlgn="base">
              <a:lnSpc>
                <a:spcPct val="140000"/>
              </a:lnSpc>
            </a:pPr>
            <a:r>
              <a:rPr lang="en-US" altLang="zh-CN" sz="2400" strike="noStrike" noProof="1">
                <a:solidFill>
                  <a:schemeClr val="bg1"/>
                </a:solidFill>
                <a:latin typeface="微软雅黑" panose="020B0503020204020204" charset="-122"/>
                <a:ea typeface="微软雅黑" panose="020B0503020204020204" charset="-122"/>
                <a:sym typeface="+mn-ea"/>
              </a:rPr>
              <a:t>1</a:t>
            </a:r>
            <a:r>
              <a:rPr lang="zh-CN" altLang="en-US" sz="2400" strike="noStrike" noProof="1">
                <a:solidFill>
                  <a:schemeClr val="bg1"/>
                </a:solidFill>
                <a:latin typeface="微软雅黑" panose="020B0503020204020204" charset="-122"/>
                <a:ea typeface="微软雅黑" panose="020B0503020204020204" charset="-122"/>
                <a:sym typeface="+mn-ea"/>
              </a:rPr>
              <a:t>类</a:t>
            </a:r>
            <a:endParaRPr lang="zh-CN" altLang="en-US" sz="2400" strike="noStrike" noProof="1">
              <a:solidFill>
                <a:schemeClr val="bg1"/>
              </a:solidFill>
              <a:latin typeface="微软雅黑" panose="020B0503020204020204" charset="-122"/>
              <a:ea typeface="微软雅黑" panose="020B0503020204020204" charset="-122"/>
              <a:sym typeface="+mn-ea"/>
            </a:endParaRPr>
          </a:p>
        </p:txBody>
      </p:sp>
      <p:sp>
        <p:nvSpPr>
          <p:cNvPr id="7" name="五边形 6"/>
          <p:cNvSpPr/>
          <p:nvPr>
            <p:custDataLst>
              <p:tags r:id="rId3"/>
            </p:custDataLst>
          </p:nvPr>
        </p:nvSpPr>
        <p:spPr>
          <a:xfrm>
            <a:off x="6105525" y="3949700"/>
            <a:ext cx="2746375" cy="520700"/>
          </a:xfrm>
          <a:prstGeom prst="homePlate">
            <a:avLst>
              <a:gd name="adj" fmla="val 80283"/>
            </a:avLst>
          </a:prstGeom>
          <a:solidFill>
            <a:srgbClr val="178AA1"/>
          </a:solidFill>
          <a:ln>
            <a:noFill/>
          </a:ln>
        </p:spPr>
        <p:style>
          <a:lnRef idx="2">
            <a:srgbClr val="4276AA">
              <a:shade val="50000"/>
            </a:srgbClr>
          </a:lnRef>
          <a:fillRef idx="1">
            <a:srgbClr val="4276AA"/>
          </a:fillRef>
          <a:effectRef idx="0">
            <a:srgbClr val="4276AA"/>
          </a:effectRef>
          <a:fontRef idx="minor">
            <a:srgbClr val="FFFFFF"/>
          </a:fontRef>
        </p:style>
        <p:txBody>
          <a:bodyPr wrap="none" rtlCol="0" anchor="ctr">
            <a:normAutofit fontScale="82500"/>
          </a:bodyPr>
          <a:lstStyle/>
          <a:p>
            <a:pPr algn="l" fontAlgn="base">
              <a:lnSpc>
                <a:spcPct val="140000"/>
              </a:lnSpc>
            </a:pPr>
            <a:r>
              <a:rPr lang="en-US" altLang="zh-CN" sz="2400" strike="noStrike" noProof="1">
                <a:solidFill>
                  <a:schemeClr val="bg1"/>
                </a:solidFill>
                <a:latin typeface="微软雅黑" panose="020B0503020204020204" charset="-122"/>
                <a:ea typeface="微软雅黑" panose="020B0503020204020204" charset="-122"/>
                <a:sym typeface="+mn-ea"/>
              </a:rPr>
              <a:t>2</a:t>
            </a:r>
            <a:r>
              <a:rPr lang="zh-CN" altLang="en-US" sz="2400" strike="noStrike" noProof="1">
                <a:solidFill>
                  <a:schemeClr val="bg1"/>
                </a:solidFill>
                <a:latin typeface="微软雅黑" panose="020B0503020204020204" charset="-122"/>
                <a:ea typeface="微软雅黑" panose="020B0503020204020204" charset="-122"/>
                <a:sym typeface="+mn-ea"/>
              </a:rPr>
              <a:t>类</a:t>
            </a:r>
            <a:endParaRPr lang="zh-CN" altLang="en-US" sz="2400" strike="noStrike" noProof="1">
              <a:solidFill>
                <a:schemeClr val="bg1"/>
              </a:solidFill>
              <a:latin typeface="微软雅黑" panose="020B0503020204020204" charset="-122"/>
              <a:ea typeface="微软雅黑" panose="020B0503020204020204" charset="-122"/>
              <a:sym typeface="+mn-ea"/>
            </a:endParaRPr>
          </a:p>
        </p:txBody>
      </p:sp>
      <p:sp>
        <p:nvSpPr>
          <p:cNvPr id="16" name="椭圆 15"/>
          <p:cNvSpPr/>
          <p:nvPr>
            <p:custDataLst>
              <p:tags r:id="rId4"/>
            </p:custDataLst>
          </p:nvPr>
        </p:nvSpPr>
        <p:spPr>
          <a:xfrm>
            <a:off x="3733800" y="2433639"/>
            <a:ext cx="431800" cy="431800"/>
          </a:xfrm>
          <a:prstGeom prst="ellipse">
            <a:avLst/>
          </a:prstGeom>
          <a:ln w="28575">
            <a:solidFill>
              <a:srgbClr val="FFFFFF"/>
            </a:solidFill>
          </a:ln>
        </p:spPr>
        <p:style>
          <a:lnRef idx="2">
            <a:srgbClr val="4276AA">
              <a:shade val="50000"/>
            </a:srgbClr>
          </a:lnRef>
          <a:fillRef idx="1">
            <a:srgbClr val="4276AA"/>
          </a:fillRef>
          <a:effectRef idx="0">
            <a:srgbClr val="4276AA"/>
          </a:effectRef>
          <a:fontRef idx="minor">
            <a:srgbClr val="FFFFFF"/>
          </a:fontRef>
        </p:style>
        <p:txBody>
          <a:bodyPr wrap="none" rtlCol="0" anchor="ctr">
            <a:normAutofit fontScale="65000" lnSpcReduction="20000"/>
          </a:bodyPr>
          <a:lstStyle/>
          <a:p>
            <a:pPr algn="ctr" fontAlgn="base">
              <a:lnSpc>
                <a:spcPct val="150000"/>
              </a:lnSpc>
            </a:pPr>
            <a:r>
              <a:rPr lang="en-US" altLang="zh-CN" sz="1375" b="1" strike="noStrike" noProof="1" dirty="0"/>
              <a:t>Q1</a:t>
            </a:r>
            <a:endParaRPr lang="zh-CN" altLang="en-US" sz="1375" b="1" strike="noStrike" noProof="1" dirty="0"/>
          </a:p>
        </p:txBody>
      </p:sp>
      <p:sp>
        <p:nvSpPr>
          <p:cNvPr id="18" name="椭圆 17"/>
          <p:cNvSpPr/>
          <p:nvPr>
            <p:custDataLst>
              <p:tags r:id="rId5"/>
            </p:custDataLst>
          </p:nvPr>
        </p:nvSpPr>
        <p:spPr>
          <a:xfrm>
            <a:off x="8615363" y="3984625"/>
            <a:ext cx="431800" cy="431800"/>
          </a:xfrm>
          <a:prstGeom prst="ellipse">
            <a:avLst/>
          </a:prstGeom>
          <a:solidFill>
            <a:srgbClr val="178AA1"/>
          </a:solidFill>
          <a:ln w="28575">
            <a:solidFill>
              <a:srgbClr val="FFFFFF"/>
            </a:solidFill>
          </a:ln>
        </p:spPr>
        <p:style>
          <a:lnRef idx="2">
            <a:srgbClr val="4276AA">
              <a:shade val="50000"/>
            </a:srgbClr>
          </a:lnRef>
          <a:fillRef idx="1">
            <a:srgbClr val="4276AA"/>
          </a:fillRef>
          <a:effectRef idx="0">
            <a:srgbClr val="4276AA"/>
          </a:effectRef>
          <a:fontRef idx="minor">
            <a:srgbClr val="FFFFFF"/>
          </a:fontRef>
        </p:style>
        <p:txBody>
          <a:bodyPr wrap="none" rtlCol="0" anchor="ctr">
            <a:normAutofit fontScale="65000" lnSpcReduction="20000"/>
          </a:bodyPr>
          <a:lstStyle/>
          <a:p>
            <a:pPr algn="ctr" fontAlgn="base">
              <a:lnSpc>
                <a:spcPct val="150000"/>
              </a:lnSpc>
            </a:pPr>
            <a:r>
              <a:rPr lang="en-US" altLang="zh-CN" sz="1375" b="1" strike="noStrike" noProof="1" dirty="0"/>
              <a:t>Q2</a:t>
            </a:r>
            <a:endParaRPr lang="zh-CN" altLang="en-US" sz="1375" b="1" strike="noStrike" noProof="1" dirty="0"/>
          </a:p>
        </p:txBody>
      </p:sp>
      <p:sp>
        <p:nvSpPr>
          <p:cNvPr id="33799" name="文本框 8"/>
          <p:cNvSpPr txBox="1"/>
          <p:nvPr/>
        </p:nvSpPr>
        <p:spPr>
          <a:xfrm>
            <a:off x="311573" y="2908300"/>
            <a:ext cx="5784427" cy="2861310"/>
          </a:xfrm>
          <a:prstGeom prst="rect">
            <a:avLst/>
          </a:prstGeom>
          <a:noFill/>
          <a:ln w="9525">
            <a:noFill/>
          </a:ln>
        </p:spPr>
        <p:txBody>
          <a:bodyPr wrap="square" anchor="t">
            <a:spAutoFit/>
          </a:bodyPr>
          <a:p>
            <a:pPr>
              <a:lnSpc>
                <a:spcPct val="150000"/>
              </a:lnSpc>
            </a:pPr>
            <a:r>
              <a:rPr lang="zh-CN" altLang="en-US" sz="2400" b="1">
                <a:solidFill>
                  <a:srgbClr val="C00000"/>
                </a:solidFill>
                <a:latin typeface="Lato Light" charset="0"/>
              </a:rPr>
              <a:t>基于样本间相似性度量</a:t>
            </a:r>
            <a:r>
              <a:rPr lang="zh-CN" altLang="en-US" sz="2400">
                <a:solidFill>
                  <a:schemeClr val="tx2"/>
                </a:solidFill>
                <a:latin typeface="Lato Light" charset="0"/>
              </a:rPr>
              <a:t>的聚类方法：设法定出不同类别的核心或初始内核，然后依据样本与核心之间的相似性度量将样本聚集成不同的类别。</a:t>
            </a:r>
            <a:endParaRPr lang="zh-CN" altLang="en-US" sz="2400">
              <a:solidFill>
                <a:schemeClr val="tx2"/>
              </a:solidFill>
              <a:latin typeface="Lato Light" charset="0"/>
            </a:endParaRPr>
          </a:p>
          <a:p>
            <a:pPr>
              <a:lnSpc>
                <a:spcPct val="150000"/>
              </a:lnSpc>
            </a:pPr>
            <a:endParaRPr lang="zh-CN" altLang="en-US" sz="2400">
              <a:latin typeface="Lato Light" charset="0"/>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4.2 </a:t>
            </a:r>
            <a:r>
              <a:rPr lang="zh-CN" altLang="en-US" spc="0" dirty="0">
                <a:solidFill>
                  <a:schemeClr val="accent1"/>
                </a:solidFill>
                <a:latin typeface="Arial" panose="020B0604020202020204" pitchFamily="34" charset="0"/>
                <a:ea typeface="方正黑体简体" panose="02000000000000000000" charset="-122"/>
                <a:sym typeface="+mn-ea"/>
              </a:rPr>
              <a:t>无监督学习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ustDataLst>
      <p:tags r:id="rId6"/>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文本框 5"/>
          <p:cNvSpPr txBox="1"/>
          <p:nvPr/>
        </p:nvSpPr>
        <p:spPr>
          <a:xfrm>
            <a:off x="993140" y="2059940"/>
            <a:ext cx="9755293" cy="2066290"/>
          </a:xfrm>
          <a:prstGeom prst="rect">
            <a:avLst/>
          </a:prstGeom>
          <a:noFill/>
          <a:ln w="9525">
            <a:noFill/>
          </a:ln>
        </p:spPr>
        <p:txBody>
          <a:bodyPr wrap="square" anchor="t">
            <a:spAutoFit/>
          </a:bodyPr>
          <a:p>
            <a:pPr>
              <a:lnSpc>
                <a:spcPct val="150000"/>
              </a:lnSpc>
            </a:pPr>
            <a:r>
              <a:rPr lang="zh-CN" altLang="en-US" sz="2135" b="1">
                <a:solidFill>
                  <a:srgbClr val="C00000"/>
                </a:solidFill>
                <a:latin typeface="微软雅黑" panose="020B0503020204020204" charset="-122"/>
                <a:ea typeface="微软雅黑" panose="020B0503020204020204" charset="-122"/>
                <a:cs typeface="微软雅黑" panose="020B0503020204020204" charset="-122"/>
              </a:rPr>
              <a:t>无监督学习</a:t>
            </a:r>
            <a:r>
              <a:rPr lang="zh-CN" altLang="en-US" sz="2135">
                <a:solidFill>
                  <a:schemeClr val="tx2"/>
                </a:solidFill>
                <a:latin typeface="微软雅黑" panose="020B0503020204020204" charset="-122"/>
                <a:ea typeface="微软雅黑" panose="020B0503020204020204" charset="-122"/>
                <a:cs typeface="微软雅黑" panose="020B0503020204020204" charset="-122"/>
              </a:rPr>
              <a:t>是在寻找数据集中的规律性，这种规律性并不一定要达到划分数据集的目的，也就是说不一定要“分类”。</a:t>
            </a:r>
            <a:endParaRPr lang="zh-CN" altLang="en-US" sz="213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35">
                <a:solidFill>
                  <a:schemeClr val="tx2"/>
                </a:solidFill>
                <a:latin typeface="微软雅黑" panose="020B0503020204020204" charset="-122"/>
                <a:ea typeface="微软雅黑" panose="020B0503020204020204" charset="-122"/>
                <a:cs typeface="微软雅黑" panose="020B0503020204020204" charset="-122"/>
              </a:rPr>
              <a:t>这一点是比有监督学习方法的用途要广。譬如分析一堆数据的主分量，或分析数据集有什么特点都可以归于非监督学习方法的范畴。</a:t>
            </a:r>
            <a:endParaRPr lang="zh-CN" altLang="en-US" sz="2135">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4.2 </a:t>
            </a:r>
            <a:r>
              <a:rPr lang="zh-CN" altLang="en-US" spc="0" dirty="0">
                <a:solidFill>
                  <a:schemeClr val="accent1"/>
                </a:solidFill>
                <a:latin typeface="Arial" panose="020B0604020202020204" pitchFamily="34" charset="0"/>
                <a:ea typeface="方正黑体简体" panose="02000000000000000000" charset="-122"/>
                <a:sym typeface="+mn-ea"/>
              </a:rPr>
              <a:t>无监督学习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圆: 空心 52"/>
          <p:cNvSpPr/>
          <p:nvPr>
            <p:custDataLst>
              <p:tags r:id="rId1"/>
            </p:custDataLst>
          </p:nvPr>
        </p:nvSpPr>
        <p:spPr>
          <a:xfrm>
            <a:off x="1475716" y="2289637"/>
            <a:ext cx="3134992" cy="3134992"/>
          </a:xfrm>
          <a:prstGeom prst="donut">
            <a:avLst>
              <a:gd name="adj" fmla="val 1830"/>
            </a:avLst>
          </a:prstGeom>
          <a:solidFill>
            <a:srgbClr val="43537C"/>
          </a:solidFill>
          <a:ln>
            <a:no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solidFill>
                <a:sysClr val="windowText" lastClr="000000"/>
              </a:solidFill>
            </a:endParaRPr>
          </a:p>
        </p:txBody>
      </p:sp>
      <p:sp>
        <p:nvSpPr>
          <p:cNvPr id="55" name="椭圆 54"/>
          <p:cNvSpPr/>
          <p:nvPr>
            <p:custDataLst>
              <p:tags r:id="rId2"/>
            </p:custDataLst>
          </p:nvPr>
        </p:nvSpPr>
        <p:spPr>
          <a:xfrm>
            <a:off x="1551259" y="2346295"/>
            <a:ext cx="3011859" cy="3011859"/>
          </a:xfrm>
          <a:prstGeom prst="ellipse">
            <a:avLst/>
          </a:prstGeom>
          <a:solidFill>
            <a:sysClr val="window" lastClr="FFFFFF"/>
          </a:solidFill>
          <a:ln>
            <a:no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6" name="椭圆 55"/>
          <p:cNvSpPr/>
          <p:nvPr>
            <p:custDataLst>
              <p:tags r:id="rId3"/>
            </p:custDataLst>
          </p:nvPr>
        </p:nvSpPr>
        <p:spPr>
          <a:xfrm>
            <a:off x="3939491" y="2208192"/>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7" name="椭圆 56"/>
          <p:cNvSpPr/>
          <p:nvPr>
            <p:custDataLst>
              <p:tags r:id="rId4"/>
            </p:custDataLst>
          </p:nvPr>
        </p:nvSpPr>
        <p:spPr>
          <a:xfrm>
            <a:off x="4799953" y="3304051"/>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8" name="椭圆 57"/>
          <p:cNvSpPr/>
          <p:nvPr>
            <p:custDataLst>
              <p:tags r:id="rId5"/>
            </p:custDataLst>
          </p:nvPr>
        </p:nvSpPr>
        <p:spPr>
          <a:xfrm>
            <a:off x="4802977" y="4211736"/>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9" name="椭圆 58"/>
          <p:cNvSpPr/>
          <p:nvPr>
            <p:custDataLst>
              <p:tags r:id="rId6"/>
            </p:custDataLst>
          </p:nvPr>
        </p:nvSpPr>
        <p:spPr>
          <a:xfrm>
            <a:off x="3941300" y="5297376"/>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61" name="直接连接符 60"/>
          <p:cNvCxnSpPr>
            <a:stCxn id="56" idx="7"/>
          </p:cNvCxnSpPr>
          <p:nvPr>
            <p:custDataLst>
              <p:tags r:id="rId7"/>
            </p:custDataLst>
          </p:nvPr>
        </p:nvCxnSpPr>
        <p:spPr>
          <a:xfrm flipV="1">
            <a:off x="4080539" y="1648711"/>
            <a:ext cx="408992" cy="583684"/>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63" name="直接连接符 62"/>
          <p:cNvCxnSpPr/>
          <p:nvPr>
            <p:custDataLst>
              <p:tags r:id="rId8"/>
            </p:custDataLst>
          </p:nvPr>
        </p:nvCxnSpPr>
        <p:spPr>
          <a:xfrm>
            <a:off x="4492557" y="1648711"/>
            <a:ext cx="1131913" cy="1"/>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65" name="椭圆 64"/>
          <p:cNvSpPr/>
          <p:nvPr>
            <p:custDataLst>
              <p:tags r:id="rId9"/>
            </p:custDataLst>
          </p:nvPr>
        </p:nvSpPr>
        <p:spPr>
          <a:xfrm>
            <a:off x="5635173" y="1190740"/>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66" name="直接连接符 65"/>
          <p:cNvCxnSpPr/>
          <p:nvPr>
            <p:custDataLst>
              <p:tags r:id="rId10"/>
            </p:custDataLst>
          </p:nvPr>
        </p:nvCxnSpPr>
        <p:spPr>
          <a:xfrm flipV="1">
            <a:off x="4944349" y="3008968"/>
            <a:ext cx="222452" cy="317467"/>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67" name="直接连接符 66"/>
          <p:cNvCxnSpPr/>
          <p:nvPr>
            <p:custDataLst>
              <p:tags r:id="rId11"/>
            </p:custDataLst>
          </p:nvPr>
        </p:nvCxnSpPr>
        <p:spPr>
          <a:xfrm>
            <a:off x="5157347" y="3004228"/>
            <a:ext cx="1168319" cy="9443"/>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68" name="椭圆 67"/>
          <p:cNvSpPr/>
          <p:nvPr>
            <p:custDataLst>
              <p:tags r:id="rId12"/>
            </p:custDataLst>
          </p:nvPr>
        </p:nvSpPr>
        <p:spPr>
          <a:xfrm>
            <a:off x="6325667" y="2590964"/>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72" name="直接连接符 71"/>
          <p:cNvCxnSpPr/>
          <p:nvPr>
            <p:custDataLst>
              <p:tags r:id="rId13"/>
            </p:custDataLst>
          </p:nvPr>
        </p:nvCxnSpPr>
        <p:spPr>
          <a:xfrm>
            <a:off x="4926845" y="4369808"/>
            <a:ext cx="222452" cy="317467"/>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73" name="直接连接符 72"/>
          <p:cNvCxnSpPr>
            <a:endCxn id="74" idx="2"/>
          </p:cNvCxnSpPr>
          <p:nvPr>
            <p:custDataLst>
              <p:tags r:id="rId14"/>
            </p:custDataLst>
          </p:nvPr>
        </p:nvCxnSpPr>
        <p:spPr>
          <a:xfrm flipV="1">
            <a:off x="5141108" y="4682536"/>
            <a:ext cx="1194001" cy="4740"/>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74" name="椭圆 73"/>
          <p:cNvSpPr/>
          <p:nvPr>
            <p:custDataLst>
              <p:tags r:id="rId15"/>
            </p:custDataLst>
          </p:nvPr>
        </p:nvSpPr>
        <p:spPr>
          <a:xfrm>
            <a:off x="6335108" y="4219863"/>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dirty="0"/>
          </a:p>
        </p:txBody>
      </p:sp>
      <p:cxnSp>
        <p:nvCxnSpPr>
          <p:cNvPr id="77" name="直接连接符 76"/>
          <p:cNvCxnSpPr/>
          <p:nvPr>
            <p:custDataLst>
              <p:tags r:id="rId16"/>
            </p:custDataLst>
          </p:nvPr>
        </p:nvCxnSpPr>
        <p:spPr>
          <a:xfrm>
            <a:off x="4085376" y="5454063"/>
            <a:ext cx="408992" cy="594845"/>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78" name="直接连接符 77"/>
          <p:cNvCxnSpPr>
            <a:endCxn id="79" idx="2"/>
          </p:cNvCxnSpPr>
          <p:nvPr>
            <p:custDataLst>
              <p:tags r:id="rId17"/>
            </p:custDataLst>
          </p:nvPr>
        </p:nvCxnSpPr>
        <p:spPr>
          <a:xfrm>
            <a:off x="4484925" y="6043951"/>
            <a:ext cx="1136199" cy="0"/>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79" name="椭圆 78"/>
          <p:cNvSpPr/>
          <p:nvPr>
            <p:custDataLst>
              <p:tags r:id="rId18"/>
            </p:custDataLst>
          </p:nvPr>
        </p:nvSpPr>
        <p:spPr>
          <a:xfrm>
            <a:off x="5621125" y="5581279"/>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81" name="文本框 80"/>
          <p:cNvSpPr txBox="1"/>
          <p:nvPr>
            <p:custDataLst>
              <p:tags r:id="rId19"/>
            </p:custDataLst>
          </p:nvPr>
        </p:nvSpPr>
        <p:spPr>
          <a:xfrm>
            <a:off x="4489532" y="1256836"/>
            <a:ext cx="651576" cy="368300"/>
          </a:xfrm>
          <a:prstGeom prst="rect">
            <a:avLst/>
          </a:prstGeom>
          <a:noFill/>
        </p:spPr>
        <p:txBody>
          <a:bodyPr wrap="square" rtlCol="0">
            <a:spAutoFit/>
          </a:bodyPr>
          <a:p>
            <a:pPr algn="ctr"/>
            <a:r>
              <a:rPr lang="en-US" altLang="zh-CN" dirty="0"/>
              <a:t>01</a:t>
            </a:r>
            <a:endParaRPr lang="zh-CN" altLang="en-US" dirty="0"/>
          </a:p>
        </p:txBody>
      </p:sp>
      <p:sp>
        <p:nvSpPr>
          <p:cNvPr id="82" name="文本框 81"/>
          <p:cNvSpPr txBox="1"/>
          <p:nvPr>
            <p:custDataLst>
              <p:tags r:id="rId20"/>
            </p:custDataLst>
          </p:nvPr>
        </p:nvSpPr>
        <p:spPr>
          <a:xfrm>
            <a:off x="5176232" y="2617092"/>
            <a:ext cx="651576" cy="368300"/>
          </a:xfrm>
          <a:prstGeom prst="rect">
            <a:avLst/>
          </a:prstGeom>
          <a:noFill/>
        </p:spPr>
        <p:txBody>
          <a:bodyPr wrap="square" rtlCol="0">
            <a:spAutoFit/>
          </a:bodyPr>
          <a:p>
            <a:pPr algn="ctr"/>
            <a:r>
              <a:rPr lang="en-US" altLang="zh-CN" dirty="0"/>
              <a:t>02</a:t>
            </a:r>
            <a:endParaRPr lang="zh-CN" altLang="en-US" dirty="0"/>
          </a:p>
        </p:txBody>
      </p:sp>
      <p:sp>
        <p:nvSpPr>
          <p:cNvPr id="83" name="文本框 82"/>
          <p:cNvSpPr txBox="1"/>
          <p:nvPr>
            <p:custDataLst>
              <p:tags r:id="rId21"/>
            </p:custDataLst>
          </p:nvPr>
        </p:nvSpPr>
        <p:spPr>
          <a:xfrm>
            <a:off x="5176232" y="4283656"/>
            <a:ext cx="651576" cy="368300"/>
          </a:xfrm>
          <a:prstGeom prst="rect">
            <a:avLst/>
          </a:prstGeom>
          <a:noFill/>
        </p:spPr>
        <p:txBody>
          <a:bodyPr wrap="square" rtlCol="0">
            <a:spAutoFit/>
          </a:bodyPr>
          <a:p>
            <a:pPr algn="ctr"/>
            <a:r>
              <a:rPr lang="en-US" altLang="zh-CN" dirty="0"/>
              <a:t>03</a:t>
            </a:r>
            <a:endParaRPr lang="zh-CN" altLang="en-US" dirty="0"/>
          </a:p>
        </p:txBody>
      </p:sp>
      <p:sp>
        <p:nvSpPr>
          <p:cNvPr id="84" name="文本框 83"/>
          <p:cNvSpPr txBox="1"/>
          <p:nvPr>
            <p:custDataLst>
              <p:tags r:id="rId22"/>
            </p:custDataLst>
          </p:nvPr>
        </p:nvSpPr>
        <p:spPr>
          <a:xfrm>
            <a:off x="4489532" y="5647120"/>
            <a:ext cx="651576" cy="368300"/>
          </a:xfrm>
          <a:prstGeom prst="rect">
            <a:avLst/>
          </a:prstGeom>
          <a:noFill/>
        </p:spPr>
        <p:txBody>
          <a:bodyPr wrap="square" rtlCol="0">
            <a:spAutoFit/>
          </a:bodyPr>
          <a:p>
            <a:pPr algn="ctr"/>
            <a:r>
              <a:rPr lang="en-US" altLang="zh-CN" dirty="0"/>
              <a:t>04</a:t>
            </a:r>
            <a:endParaRPr lang="zh-CN" altLang="en-US" dirty="0"/>
          </a:p>
        </p:txBody>
      </p:sp>
      <p:sp>
        <p:nvSpPr>
          <p:cNvPr id="88" name="文本框 87"/>
          <p:cNvSpPr txBox="1"/>
          <p:nvPr>
            <p:custDataLst>
              <p:tags r:id="rId23"/>
            </p:custDataLst>
          </p:nvPr>
        </p:nvSpPr>
        <p:spPr>
          <a:xfrm>
            <a:off x="6716437" y="1448835"/>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监督学习</a:t>
            </a:r>
            <a:endParaRPr lang="zh-CN" altLang="en-US" b="1" dirty="0">
              <a:latin typeface="Arial" panose="020B0604020202020204" pitchFamily="34" charset="0"/>
              <a:ea typeface="微软雅黑" panose="020B0503020204020204" charset="-122"/>
              <a:cs typeface="+mn-ea"/>
            </a:endParaRPr>
          </a:p>
        </p:txBody>
      </p:sp>
      <p:sp>
        <p:nvSpPr>
          <p:cNvPr id="90" name="文本框 89"/>
          <p:cNvSpPr txBox="1"/>
          <p:nvPr>
            <p:custDataLst>
              <p:tags r:id="rId24"/>
            </p:custDataLst>
          </p:nvPr>
        </p:nvSpPr>
        <p:spPr>
          <a:xfrm>
            <a:off x="7462413" y="2808952"/>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无监督学习</a:t>
            </a:r>
            <a:endParaRPr lang="zh-CN" altLang="en-US" b="1" dirty="0">
              <a:latin typeface="Arial" panose="020B0604020202020204" pitchFamily="34" charset="0"/>
              <a:ea typeface="微软雅黑" panose="020B0503020204020204" charset="-122"/>
              <a:cs typeface="+mn-ea"/>
            </a:endParaRPr>
          </a:p>
        </p:txBody>
      </p:sp>
      <p:sp>
        <p:nvSpPr>
          <p:cNvPr id="92" name="文本框 91"/>
          <p:cNvSpPr txBox="1"/>
          <p:nvPr>
            <p:custDataLst>
              <p:tags r:id="rId25"/>
            </p:custDataLst>
          </p:nvPr>
        </p:nvSpPr>
        <p:spPr>
          <a:xfrm>
            <a:off x="7462413" y="4482936"/>
            <a:ext cx="2916235" cy="368300"/>
          </a:xfrm>
          <a:prstGeom prst="rect">
            <a:avLst/>
          </a:prstGeom>
          <a:noFill/>
        </p:spPr>
        <p:txBody>
          <a:bodyPr wrap="square" rtlCol="0">
            <a:spAutoFit/>
          </a:bodyPr>
          <a:p>
            <a:r>
              <a:rPr lang="zh-CN" altLang="en-US" b="1" dirty="0">
                <a:solidFill>
                  <a:srgbClr val="C00000"/>
                </a:solidFill>
                <a:latin typeface="Arial" panose="020B0604020202020204" pitchFamily="34" charset="0"/>
                <a:ea typeface="微软雅黑" panose="020B0503020204020204" charset="-122"/>
                <a:cs typeface="+mn-ea"/>
              </a:rPr>
              <a:t>半监督学习</a:t>
            </a:r>
            <a:endParaRPr lang="zh-CN" altLang="en-US" b="1" dirty="0">
              <a:solidFill>
                <a:srgbClr val="C00000"/>
              </a:solidFill>
              <a:latin typeface="Arial" panose="020B0604020202020204" pitchFamily="34" charset="0"/>
              <a:ea typeface="微软雅黑" panose="020B0503020204020204" charset="-122"/>
              <a:cs typeface="+mn-ea"/>
            </a:endParaRPr>
          </a:p>
        </p:txBody>
      </p:sp>
      <p:sp>
        <p:nvSpPr>
          <p:cNvPr id="96" name="文本框 95"/>
          <p:cNvSpPr txBox="1"/>
          <p:nvPr>
            <p:custDataLst>
              <p:tags r:id="rId26"/>
            </p:custDataLst>
          </p:nvPr>
        </p:nvSpPr>
        <p:spPr>
          <a:xfrm>
            <a:off x="6716437" y="5920109"/>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强化学习</a:t>
            </a:r>
            <a:endParaRPr lang="zh-CN" altLang="en-US" b="1" dirty="0">
              <a:latin typeface="Arial" panose="020B0604020202020204" pitchFamily="34" charset="0"/>
              <a:ea typeface="微软雅黑" panose="020B0503020204020204" charset="-122"/>
              <a:cs typeface="+mn-ea"/>
            </a:endParaRPr>
          </a:p>
        </p:txBody>
      </p:sp>
      <p:sp>
        <p:nvSpPr>
          <p:cNvPr id="102" name="Freeform 15"/>
          <p:cNvSpPr>
            <a:spLocks noEditPoints="1" noChangeArrowheads="1"/>
          </p:cNvSpPr>
          <p:nvPr>
            <p:custDataLst>
              <p:tags r:id="rId27"/>
            </p:custDataLst>
          </p:nvPr>
        </p:nvSpPr>
        <p:spPr bwMode="auto">
          <a:xfrm>
            <a:off x="5923051" y="1484645"/>
            <a:ext cx="349589" cy="337533"/>
          </a:xfrm>
          <a:custGeom>
            <a:avLst/>
            <a:gdLst>
              <a:gd name="T0" fmla="*/ 180 w 237"/>
              <a:gd name="T1" fmla="*/ 2 h 229"/>
              <a:gd name="T2" fmla="*/ 180 w 237"/>
              <a:gd name="T3" fmla="*/ 2 h 229"/>
              <a:gd name="T4" fmla="*/ 175 w 237"/>
              <a:gd name="T5" fmla="*/ 0 h 229"/>
              <a:gd name="T6" fmla="*/ 171 w 237"/>
              <a:gd name="T7" fmla="*/ 2 h 229"/>
              <a:gd name="T8" fmla="*/ 171 w 237"/>
              <a:gd name="T9" fmla="*/ 2 h 229"/>
              <a:gd name="T10" fmla="*/ 119 w 237"/>
              <a:gd name="T11" fmla="*/ 28 h 229"/>
              <a:gd name="T12" fmla="*/ 67 w 237"/>
              <a:gd name="T13" fmla="*/ 4 h 229"/>
              <a:gd name="T14" fmla="*/ 67 w 237"/>
              <a:gd name="T15" fmla="*/ 2 h 229"/>
              <a:gd name="T16" fmla="*/ 62 w 237"/>
              <a:gd name="T17" fmla="*/ 0 h 229"/>
              <a:gd name="T18" fmla="*/ 57 w 237"/>
              <a:gd name="T19" fmla="*/ 2 h 229"/>
              <a:gd name="T20" fmla="*/ 57 w 237"/>
              <a:gd name="T21" fmla="*/ 2 h 229"/>
              <a:gd name="T22" fmla="*/ 0 w 237"/>
              <a:gd name="T23" fmla="*/ 30 h 229"/>
              <a:gd name="T24" fmla="*/ 0 w 237"/>
              <a:gd name="T25" fmla="*/ 229 h 229"/>
              <a:gd name="T26" fmla="*/ 62 w 237"/>
              <a:gd name="T27" fmla="*/ 199 h 229"/>
              <a:gd name="T28" fmla="*/ 112 w 237"/>
              <a:gd name="T29" fmla="*/ 225 h 229"/>
              <a:gd name="T30" fmla="*/ 114 w 237"/>
              <a:gd name="T31" fmla="*/ 225 h 229"/>
              <a:gd name="T32" fmla="*/ 119 w 237"/>
              <a:gd name="T33" fmla="*/ 227 h 229"/>
              <a:gd name="T34" fmla="*/ 123 w 237"/>
              <a:gd name="T35" fmla="*/ 225 h 229"/>
              <a:gd name="T36" fmla="*/ 126 w 237"/>
              <a:gd name="T37" fmla="*/ 225 h 229"/>
              <a:gd name="T38" fmla="*/ 175 w 237"/>
              <a:gd name="T39" fmla="*/ 199 h 229"/>
              <a:gd name="T40" fmla="*/ 237 w 237"/>
              <a:gd name="T41" fmla="*/ 229 h 229"/>
              <a:gd name="T42" fmla="*/ 237 w 237"/>
              <a:gd name="T43" fmla="*/ 30 h 229"/>
              <a:gd name="T44" fmla="*/ 180 w 237"/>
              <a:gd name="T45" fmla="*/ 2 h 229"/>
              <a:gd name="T46" fmla="*/ 57 w 237"/>
              <a:gd name="T47" fmla="*/ 191 h 229"/>
              <a:gd name="T48" fmla="*/ 10 w 237"/>
              <a:gd name="T49" fmla="*/ 215 h 229"/>
              <a:gd name="T50" fmla="*/ 10 w 237"/>
              <a:gd name="T51" fmla="*/ 38 h 229"/>
              <a:gd name="T52" fmla="*/ 57 w 237"/>
              <a:gd name="T53" fmla="*/ 14 h 229"/>
              <a:gd name="T54" fmla="*/ 57 w 237"/>
              <a:gd name="T55" fmla="*/ 191 h 229"/>
              <a:gd name="T56" fmla="*/ 114 w 237"/>
              <a:gd name="T57" fmla="*/ 215 h 229"/>
              <a:gd name="T58" fmla="*/ 67 w 237"/>
              <a:gd name="T59" fmla="*/ 191 h 229"/>
              <a:gd name="T60" fmla="*/ 67 w 237"/>
              <a:gd name="T61" fmla="*/ 14 h 229"/>
              <a:gd name="T62" fmla="*/ 114 w 237"/>
              <a:gd name="T63" fmla="*/ 38 h 229"/>
              <a:gd name="T64" fmla="*/ 114 w 237"/>
              <a:gd name="T65" fmla="*/ 215 h 229"/>
              <a:gd name="T66" fmla="*/ 171 w 237"/>
              <a:gd name="T67" fmla="*/ 191 h 229"/>
              <a:gd name="T68" fmla="*/ 123 w 237"/>
              <a:gd name="T69" fmla="*/ 215 h 229"/>
              <a:gd name="T70" fmla="*/ 123 w 237"/>
              <a:gd name="T71" fmla="*/ 38 h 229"/>
              <a:gd name="T72" fmla="*/ 171 w 237"/>
              <a:gd name="T73" fmla="*/ 14 h 229"/>
              <a:gd name="T74" fmla="*/ 171 w 237"/>
              <a:gd name="T75" fmla="*/ 191 h 229"/>
              <a:gd name="T76" fmla="*/ 227 w 237"/>
              <a:gd name="T77" fmla="*/ 215 h 229"/>
              <a:gd name="T78" fmla="*/ 180 w 237"/>
              <a:gd name="T79" fmla="*/ 191 h 229"/>
              <a:gd name="T80" fmla="*/ 180 w 237"/>
              <a:gd name="T81" fmla="*/ 14 h 229"/>
              <a:gd name="T82" fmla="*/ 227 w 237"/>
              <a:gd name="T83" fmla="*/ 38 h 229"/>
              <a:gd name="T84" fmla="*/ 227 w 237"/>
              <a:gd name="T85" fmla="*/ 2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rgbClr val="43537C"/>
          </a:solidFill>
          <a:ln>
            <a:noFill/>
          </a:ln>
        </p:spPr>
        <p:txBody>
          <a:bodyPr/>
          <a:p>
            <a:pPr eaLnBrk="0" hangingPunct="0"/>
            <a:endParaRPr lang="zh-CN" altLang="en-US" sz="2400"/>
          </a:p>
        </p:txBody>
      </p:sp>
      <p:sp>
        <p:nvSpPr>
          <p:cNvPr id="103" name="Freeform 30"/>
          <p:cNvSpPr>
            <a:spLocks noEditPoints="1" noChangeArrowheads="1"/>
          </p:cNvSpPr>
          <p:nvPr>
            <p:custDataLst>
              <p:tags r:id="rId28"/>
            </p:custDataLst>
          </p:nvPr>
        </p:nvSpPr>
        <p:spPr bwMode="auto">
          <a:xfrm>
            <a:off x="6582109" y="2928425"/>
            <a:ext cx="397209" cy="241164"/>
          </a:xfrm>
          <a:custGeom>
            <a:avLst/>
            <a:gdLst>
              <a:gd name="T0" fmla="*/ 101 w 112"/>
              <a:gd name="T1" fmla="*/ 8 h 68"/>
              <a:gd name="T2" fmla="*/ 76 w 112"/>
              <a:gd name="T3" fmla="*/ 23 h 68"/>
              <a:gd name="T4" fmla="*/ 76 w 112"/>
              <a:gd name="T5" fmla="*/ 6 h 68"/>
              <a:gd name="T6" fmla="*/ 70 w 112"/>
              <a:gd name="T7" fmla="*/ 0 h 68"/>
              <a:gd name="T8" fmla="*/ 6 w 112"/>
              <a:gd name="T9" fmla="*/ 0 h 68"/>
              <a:gd name="T10" fmla="*/ 0 w 112"/>
              <a:gd name="T11" fmla="*/ 6 h 68"/>
              <a:gd name="T12" fmla="*/ 0 w 112"/>
              <a:gd name="T13" fmla="*/ 62 h 68"/>
              <a:gd name="T14" fmla="*/ 6 w 112"/>
              <a:gd name="T15" fmla="*/ 68 h 68"/>
              <a:gd name="T16" fmla="*/ 70 w 112"/>
              <a:gd name="T17" fmla="*/ 68 h 68"/>
              <a:gd name="T18" fmla="*/ 76 w 112"/>
              <a:gd name="T19" fmla="*/ 62 h 68"/>
              <a:gd name="T20" fmla="*/ 76 w 112"/>
              <a:gd name="T21" fmla="*/ 44 h 68"/>
              <a:gd name="T22" fmla="*/ 102 w 112"/>
              <a:gd name="T23" fmla="*/ 60 h 68"/>
              <a:gd name="T24" fmla="*/ 112 w 112"/>
              <a:gd name="T25" fmla="*/ 60 h 68"/>
              <a:gd name="T26" fmla="*/ 112 w 112"/>
              <a:gd name="T27" fmla="*/ 8 h 68"/>
              <a:gd name="T28" fmla="*/ 101 w 112"/>
              <a:gd name="T29" fmla="*/ 8 h 68"/>
              <a:gd name="T30" fmla="*/ 72 w 112"/>
              <a:gd name="T31" fmla="*/ 62 h 68"/>
              <a:gd name="T32" fmla="*/ 70 w 112"/>
              <a:gd name="T33" fmla="*/ 64 h 68"/>
              <a:gd name="T34" fmla="*/ 6 w 112"/>
              <a:gd name="T35" fmla="*/ 64 h 68"/>
              <a:gd name="T36" fmla="*/ 4 w 112"/>
              <a:gd name="T37" fmla="*/ 62 h 68"/>
              <a:gd name="T38" fmla="*/ 4 w 112"/>
              <a:gd name="T39" fmla="*/ 6 h 68"/>
              <a:gd name="T40" fmla="*/ 6 w 112"/>
              <a:gd name="T41" fmla="*/ 4 h 68"/>
              <a:gd name="T42" fmla="*/ 70 w 112"/>
              <a:gd name="T43" fmla="*/ 4 h 68"/>
              <a:gd name="T44" fmla="*/ 72 w 112"/>
              <a:gd name="T45" fmla="*/ 6 h 68"/>
              <a:gd name="T46" fmla="*/ 72 w 112"/>
              <a:gd name="T47" fmla="*/ 26 h 68"/>
              <a:gd name="T48" fmla="*/ 72 w 112"/>
              <a:gd name="T49" fmla="*/ 42 h 68"/>
              <a:gd name="T50" fmla="*/ 72 w 112"/>
              <a:gd name="T51" fmla="*/ 62 h 68"/>
              <a:gd name="T52" fmla="*/ 108 w 112"/>
              <a:gd name="T53" fmla="*/ 56 h 68"/>
              <a:gd name="T54" fmla="*/ 103 w 112"/>
              <a:gd name="T55" fmla="*/ 56 h 68"/>
              <a:gd name="T56" fmla="*/ 76 w 112"/>
              <a:gd name="T57" fmla="*/ 39 h 68"/>
              <a:gd name="T58" fmla="*/ 76 w 112"/>
              <a:gd name="T59" fmla="*/ 28 h 68"/>
              <a:gd name="T60" fmla="*/ 103 w 112"/>
              <a:gd name="T61" fmla="*/ 12 h 68"/>
              <a:gd name="T62" fmla="*/ 108 w 112"/>
              <a:gd name="T63" fmla="*/ 12 h 68"/>
              <a:gd name="T64" fmla="*/ 108 w 112"/>
              <a:gd name="T6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rgbClr val="43537C"/>
          </a:solidFill>
          <a:ln>
            <a:noFill/>
          </a:ln>
        </p:spPr>
        <p:txBody>
          <a:bodyPr/>
          <a:p>
            <a:pPr eaLnBrk="0" hangingPunct="0"/>
            <a:endParaRPr lang="zh-CN" altLang="en-US" sz="2400"/>
          </a:p>
        </p:txBody>
      </p:sp>
      <p:sp>
        <p:nvSpPr>
          <p:cNvPr id="104" name="Freeform 49"/>
          <p:cNvSpPr>
            <a:spLocks noEditPoints="1" noChangeArrowheads="1"/>
          </p:cNvSpPr>
          <p:nvPr>
            <p:custDataLst>
              <p:tags r:id="rId29"/>
            </p:custDataLst>
          </p:nvPr>
        </p:nvSpPr>
        <p:spPr bwMode="auto">
          <a:xfrm>
            <a:off x="5921671" y="5860544"/>
            <a:ext cx="324253" cy="366809"/>
          </a:xfrm>
          <a:custGeom>
            <a:avLst/>
            <a:gdLst>
              <a:gd name="T0" fmla="*/ 46 w 92"/>
              <a:gd name="T1" fmla="*/ 0 h 104"/>
              <a:gd name="T2" fmla="*/ 0 w 92"/>
              <a:gd name="T3" fmla="*/ 22 h 104"/>
              <a:gd name="T4" fmla="*/ 0 w 92"/>
              <a:gd name="T5" fmla="*/ 82 h 104"/>
              <a:gd name="T6" fmla="*/ 46 w 92"/>
              <a:gd name="T7" fmla="*/ 104 h 104"/>
              <a:gd name="T8" fmla="*/ 92 w 92"/>
              <a:gd name="T9" fmla="*/ 82 h 104"/>
              <a:gd name="T10" fmla="*/ 92 w 92"/>
              <a:gd name="T11" fmla="*/ 22 h 104"/>
              <a:gd name="T12" fmla="*/ 46 w 92"/>
              <a:gd name="T13" fmla="*/ 0 h 104"/>
              <a:gd name="T14" fmla="*/ 46 w 92"/>
              <a:gd name="T15" fmla="*/ 4 h 104"/>
              <a:gd name="T16" fmla="*/ 88 w 92"/>
              <a:gd name="T17" fmla="*/ 22 h 104"/>
              <a:gd name="T18" fmla="*/ 46 w 92"/>
              <a:gd name="T19" fmla="*/ 40 h 104"/>
              <a:gd name="T20" fmla="*/ 4 w 92"/>
              <a:gd name="T21" fmla="*/ 22 h 104"/>
              <a:gd name="T22" fmla="*/ 46 w 92"/>
              <a:gd name="T23" fmla="*/ 4 h 104"/>
              <a:gd name="T24" fmla="*/ 88 w 92"/>
              <a:gd name="T25" fmla="*/ 78 h 104"/>
              <a:gd name="T26" fmla="*/ 88 w 92"/>
              <a:gd name="T27" fmla="*/ 82 h 104"/>
              <a:gd name="T28" fmla="*/ 46 w 92"/>
              <a:gd name="T29" fmla="*/ 100 h 104"/>
              <a:gd name="T30" fmla="*/ 4 w 92"/>
              <a:gd name="T31" fmla="*/ 82 h 104"/>
              <a:gd name="T32" fmla="*/ 4 w 92"/>
              <a:gd name="T33" fmla="*/ 78 h 104"/>
              <a:gd name="T34" fmla="*/ 4 w 92"/>
              <a:gd name="T35" fmla="*/ 71 h 104"/>
              <a:gd name="T36" fmla="*/ 46 w 92"/>
              <a:gd name="T37" fmla="*/ 84 h 104"/>
              <a:gd name="T38" fmla="*/ 88 w 92"/>
              <a:gd name="T39" fmla="*/ 71 h 104"/>
              <a:gd name="T40" fmla="*/ 88 w 92"/>
              <a:gd name="T41" fmla="*/ 78 h 104"/>
              <a:gd name="T42" fmla="*/ 88 w 92"/>
              <a:gd name="T43" fmla="*/ 62 h 104"/>
              <a:gd name="T44" fmla="*/ 46 w 92"/>
              <a:gd name="T45" fmla="*/ 80 h 104"/>
              <a:gd name="T46" fmla="*/ 4 w 92"/>
              <a:gd name="T47" fmla="*/ 62 h 104"/>
              <a:gd name="T48" fmla="*/ 4 w 92"/>
              <a:gd name="T49" fmla="*/ 55 h 104"/>
              <a:gd name="T50" fmla="*/ 4 w 92"/>
              <a:gd name="T51" fmla="*/ 51 h 104"/>
              <a:gd name="T52" fmla="*/ 46 w 92"/>
              <a:gd name="T53" fmla="*/ 64 h 104"/>
              <a:gd name="T54" fmla="*/ 88 w 92"/>
              <a:gd name="T55" fmla="*/ 51 h 104"/>
              <a:gd name="T56" fmla="*/ 88 w 92"/>
              <a:gd name="T57" fmla="*/ 62 h 104"/>
              <a:gd name="T58" fmla="*/ 88 w 92"/>
              <a:gd name="T59" fmla="*/ 42 h 104"/>
              <a:gd name="T60" fmla="*/ 46 w 92"/>
              <a:gd name="T61" fmla="*/ 60 h 104"/>
              <a:gd name="T62" fmla="*/ 4 w 92"/>
              <a:gd name="T63" fmla="*/ 42 h 104"/>
              <a:gd name="T64" fmla="*/ 4 w 92"/>
              <a:gd name="T65" fmla="*/ 31 h 104"/>
              <a:gd name="T66" fmla="*/ 46 w 92"/>
              <a:gd name="T67" fmla="*/ 44 h 104"/>
              <a:gd name="T68" fmla="*/ 88 w 92"/>
              <a:gd name="T69" fmla="*/ 31 h 104"/>
              <a:gd name="T70" fmla="*/ 88 w 92"/>
              <a:gd name="T71" fmla="*/ 4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rgbClr val="43537C"/>
          </a:solidFill>
          <a:ln>
            <a:noFill/>
          </a:ln>
        </p:spPr>
        <p:txBody>
          <a:bodyPr/>
          <a:p>
            <a:pPr eaLnBrk="0" hangingPunct="0"/>
            <a:endParaRPr lang="zh-CN" altLang="en-US" sz="2400"/>
          </a:p>
        </p:txBody>
      </p:sp>
      <p:sp>
        <p:nvSpPr>
          <p:cNvPr id="105" name="Freeform 50"/>
          <p:cNvSpPr>
            <a:spLocks noEditPoints="1" noChangeArrowheads="1"/>
          </p:cNvSpPr>
          <p:nvPr>
            <p:custDataLst>
              <p:tags r:id="rId30"/>
            </p:custDataLst>
          </p:nvPr>
        </p:nvSpPr>
        <p:spPr bwMode="auto">
          <a:xfrm>
            <a:off x="6620931" y="4498160"/>
            <a:ext cx="353699" cy="368749"/>
          </a:xfrm>
          <a:custGeom>
            <a:avLst/>
            <a:gdLst>
              <a:gd name="T0" fmla="*/ 251 w 256"/>
              <a:gd name="T1" fmla="*/ 45 h 267"/>
              <a:gd name="T2" fmla="*/ 128 w 256"/>
              <a:gd name="T3" fmla="*/ 0 h 267"/>
              <a:gd name="T4" fmla="*/ 5 w 256"/>
              <a:gd name="T5" fmla="*/ 45 h 267"/>
              <a:gd name="T6" fmla="*/ 0 w 256"/>
              <a:gd name="T7" fmla="*/ 47 h 267"/>
              <a:gd name="T8" fmla="*/ 0 w 256"/>
              <a:gd name="T9" fmla="*/ 54 h 267"/>
              <a:gd name="T10" fmla="*/ 0 w 256"/>
              <a:gd name="T11" fmla="*/ 54 h 267"/>
              <a:gd name="T12" fmla="*/ 0 w 256"/>
              <a:gd name="T13" fmla="*/ 222 h 267"/>
              <a:gd name="T14" fmla="*/ 123 w 256"/>
              <a:gd name="T15" fmla="*/ 267 h 267"/>
              <a:gd name="T16" fmla="*/ 128 w 256"/>
              <a:gd name="T17" fmla="*/ 267 h 267"/>
              <a:gd name="T18" fmla="*/ 133 w 256"/>
              <a:gd name="T19" fmla="*/ 267 h 267"/>
              <a:gd name="T20" fmla="*/ 256 w 256"/>
              <a:gd name="T21" fmla="*/ 222 h 267"/>
              <a:gd name="T22" fmla="*/ 256 w 256"/>
              <a:gd name="T23" fmla="*/ 57 h 267"/>
              <a:gd name="T24" fmla="*/ 256 w 256"/>
              <a:gd name="T25" fmla="*/ 54 h 267"/>
              <a:gd name="T26" fmla="*/ 256 w 256"/>
              <a:gd name="T27" fmla="*/ 47 h 267"/>
              <a:gd name="T28" fmla="*/ 251 w 256"/>
              <a:gd name="T29" fmla="*/ 45 h 267"/>
              <a:gd name="T30" fmla="*/ 123 w 256"/>
              <a:gd name="T31" fmla="*/ 256 h 267"/>
              <a:gd name="T32" fmla="*/ 10 w 256"/>
              <a:gd name="T33" fmla="*/ 215 h 267"/>
              <a:gd name="T34" fmla="*/ 10 w 256"/>
              <a:gd name="T35" fmla="*/ 57 h 267"/>
              <a:gd name="T36" fmla="*/ 90 w 256"/>
              <a:gd name="T37" fmla="*/ 87 h 267"/>
              <a:gd name="T38" fmla="*/ 123 w 256"/>
              <a:gd name="T39" fmla="*/ 99 h 267"/>
              <a:gd name="T40" fmla="*/ 123 w 256"/>
              <a:gd name="T41" fmla="*/ 256 h 267"/>
              <a:gd name="T42" fmla="*/ 128 w 256"/>
              <a:gd name="T43" fmla="*/ 90 h 267"/>
              <a:gd name="T44" fmla="*/ 69 w 256"/>
              <a:gd name="T45" fmla="*/ 68 h 267"/>
              <a:gd name="T46" fmla="*/ 19 w 256"/>
              <a:gd name="T47" fmla="*/ 49 h 267"/>
              <a:gd name="T48" fmla="*/ 128 w 256"/>
              <a:gd name="T49" fmla="*/ 9 h 267"/>
              <a:gd name="T50" fmla="*/ 237 w 256"/>
              <a:gd name="T51" fmla="*/ 49 h 267"/>
              <a:gd name="T52" fmla="*/ 128 w 256"/>
              <a:gd name="T53" fmla="*/ 90 h 267"/>
              <a:gd name="T54" fmla="*/ 246 w 256"/>
              <a:gd name="T55" fmla="*/ 215 h 267"/>
              <a:gd name="T56" fmla="*/ 133 w 256"/>
              <a:gd name="T57" fmla="*/ 256 h 267"/>
              <a:gd name="T58" fmla="*/ 133 w 256"/>
              <a:gd name="T59" fmla="*/ 99 h 267"/>
              <a:gd name="T60" fmla="*/ 246 w 256"/>
              <a:gd name="T61" fmla="*/ 57 h 267"/>
              <a:gd name="T62" fmla="*/ 246 w 256"/>
              <a:gd name="T63" fmla="*/ 21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rgbClr val="43537C"/>
          </a:solidFill>
          <a:ln>
            <a:noFill/>
          </a:ln>
        </p:spPr>
        <p:txBody>
          <a:bodyPr/>
          <a:p>
            <a:pPr eaLnBrk="0" hangingPunct="0"/>
            <a:endParaRPr lang="zh-CN" altLang="en-US" sz="2400"/>
          </a:p>
        </p:txBody>
      </p:sp>
      <p:sp>
        <p:nvSpPr>
          <p:cNvPr id="106" name="Freeform 77"/>
          <p:cNvSpPr>
            <a:spLocks noEditPoints="1" noChangeArrowheads="1"/>
          </p:cNvSpPr>
          <p:nvPr>
            <p:custDataLst>
              <p:tags r:id="rId31"/>
            </p:custDataLst>
          </p:nvPr>
        </p:nvSpPr>
        <p:spPr bwMode="auto">
          <a:xfrm>
            <a:off x="2812667" y="2707009"/>
            <a:ext cx="461091" cy="462579"/>
          </a:xfrm>
          <a:custGeom>
            <a:avLst/>
            <a:gdLst>
              <a:gd name="T0" fmla="*/ 112 w 200"/>
              <a:gd name="T1" fmla="*/ 21 h 200"/>
              <a:gd name="T2" fmla="*/ 118 w 200"/>
              <a:gd name="T3" fmla="*/ 29 h 200"/>
              <a:gd name="T4" fmla="*/ 143 w 200"/>
              <a:gd name="T5" fmla="*/ 40 h 200"/>
              <a:gd name="T6" fmla="*/ 157 w 200"/>
              <a:gd name="T7" fmla="*/ 26 h 200"/>
              <a:gd name="T8" fmla="*/ 164 w 200"/>
              <a:gd name="T9" fmla="*/ 53 h 200"/>
              <a:gd name="T10" fmla="*/ 163 w 200"/>
              <a:gd name="T11" fmla="*/ 62 h 200"/>
              <a:gd name="T12" fmla="*/ 172 w 200"/>
              <a:gd name="T13" fmla="*/ 88 h 200"/>
              <a:gd name="T14" fmla="*/ 192 w 200"/>
              <a:gd name="T15" fmla="*/ 88 h 200"/>
              <a:gd name="T16" fmla="*/ 177 w 200"/>
              <a:gd name="T17" fmla="*/ 112 h 200"/>
              <a:gd name="T18" fmla="*/ 170 w 200"/>
              <a:gd name="T19" fmla="*/ 117 h 200"/>
              <a:gd name="T20" fmla="*/ 159 w 200"/>
              <a:gd name="T21" fmla="*/ 141 h 200"/>
              <a:gd name="T22" fmla="*/ 174 w 200"/>
              <a:gd name="T23" fmla="*/ 156 h 200"/>
              <a:gd name="T24" fmla="*/ 146 w 200"/>
              <a:gd name="T25" fmla="*/ 162 h 200"/>
              <a:gd name="T26" fmla="*/ 136 w 200"/>
              <a:gd name="T27" fmla="*/ 161 h 200"/>
              <a:gd name="T28" fmla="*/ 112 w 200"/>
              <a:gd name="T29" fmla="*/ 169 h 200"/>
              <a:gd name="T30" fmla="*/ 112 w 200"/>
              <a:gd name="T31" fmla="*/ 192 h 200"/>
              <a:gd name="T32" fmla="*/ 88 w 200"/>
              <a:gd name="T33" fmla="*/ 176 h 200"/>
              <a:gd name="T34" fmla="*/ 82 w 200"/>
              <a:gd name="T35" fmla="*/ 168 h 200"/>
              <a:gd name="T36" fmla="*/ 59 w 200"/>
              <a:gd name="T37" fmla="*/ 158 h 200"/>
              <a:gd name="T38" fmla="*/ 44 w 200"/>
              <a:gd name="T39" fmla="*/ 173 h 200"/>
              <a:gd name="T40" fmla="*/ 38 w 200"/>
              <a:gd name="T41" fmla="*/ 145 h 200"/>
              <a:gd name="T42" fmla="*/ 39 w 200"/>
              <a:gd name="T43" fmla="*/ 135 h 200"/>
              <a:gd name="T44" fmla="*/ 29 w 200"/>
              <a:gd name="T45" fmla="*/ 112 h 200"/>
              <a:gd name="T46" fmla="*/ 8 w 200"/>
              <a:gd name="T47" fmla="*/ 112 h 200"/>
              <a:gd name="T48" fmla="*/ 23 w 200"/>
              <a:gd name="T49" fmla="*/ 88 h 200"/>
              <a:gd name="T50" fmla="*/ 30 w 200"/>
              <a:gd name="T51" fmla="*/ 81 h 200"/>
              <a:gd name="T52" fmla="*/ 41 w 200"/>
              <a:gd name="T53" fmla="*/ 57 h 200"/>
              <a:gd name="T54" fmla="*/ 27 w 200"/>
              <a:gd name="T55" fmla="*/ 43 h 200"/>
              <a:gd name="T56" fmla="*/ 53 w 200"/>
              <a:gd name="T57" fmla="*/ 36 h 200"/>
              <a:gd name="T58" fmla="*/ 63 w 200"/>
              <a:gd name="T59" fmla="*/ 37 h 200"/>
              <a:gd name="T60" fmla="*/ 88 w 200"/>
              <a:gd name="T61" fmla="*/ 27 h 200"/>
              <a:gd name="T62" fmla="*/ 88 w 200"/>
              <a:gd name="T63" fmla="*/ 8 h 200"/>
              <a:gd name="T64" fmla="*/ 100 w 200"/>
              <a:gd name="T65" fmla="*/ 136 h 200"/>
              <a:gd name="T66" fmla="*/ 100 w 200"/>
              <a:gd name="T67" fmla="*/ 64 h 200"/>
              <a:gd name="T68" fmla="*/ 100 w 200"/>
              <a:gd name="T69" fmla="*/ 136 h 200"/>
              <a:gd name="T70" fmla="*/ 80 w 200"/>
              <a:gd name="T71" fmla="*/ 0 h 200"/>
              <a:gd name="T72" fmla="*/ 59 w 200"/>
              <a:gd name="T73" fmla="*/ 30 h 200"/>
              <a:gd name="T74" fmla="*/ 16 w 200"/>
              <a:gd name="T75" fmla="*/ 43 h 200"/>
              <a:gd name="T76" fmla="*/ 23 w 200"/>
              <a:gd name="T77" fmla="*/ 80 h 200"/>
              <a:gd name="T78" fmla="*/ 0 w 200"/>
              <a:gd name="T79" fmla="*/ 120 h 200"/>
              <a:gd name="T80" fmla="*/ 32 w 200"/>
              <a:gd name="T81" fmla="*/ 140 h 200"/>
              <a:gd name="T82" fmla="*/ 44 w 200"/>
              <a:gd name="T83" fmla="*/ 184 h 200"/>
              <a:gd name="T84" fmla="*/ 80 w 200"/>
              <a:gd name="T85" fmla="*/ 176 h 200"/>
              <a:gd name="T86" fmla="*/ 120 w 200"/>
              <a:gd name="T87" fmla="*/ 200 h 200"/>
              <a:gd name="T88" fmla="*/ 140 w 200"/>
              <a:gd name="T89" fmla="*/ 168 h 200"/>
              <a:gd name="T90" fmla="*/ 185 w 200"/>
              <a:gd name="T91" fmla="*/ 156 h 200"/>
              <a:gd name="T92" fmla="*/ 177 w 200"/>
              <a:gd name="T93" fmla="*/ 120 h 200"/>
              <a:gd name="T94" fmla="*/ 200 w 200"/>
              <a:gd name="T95" fmla="*/ 80 h 200"/>
              <a:gd name="T96" fmla="*/ 170 w 200"/>
              <a:gd name="T97" fmla="*/ 58 h 200"/>
              <a:gd name="T98" fmla="*/ 157 w 200"/>
              <a:gd name="T99" fmla="*/ 15 h 200"/>
              <a:gd name="T100" fmla="*/ 120 w 200"/>
              <a:gd name="T101" fmla="*/ 21 h 200"/>
              <a:gd name="T102" fmla="*/ 100 w 200"/>
              <a:gd name="T103" fmla="*/ 128 h 200"/>
              <a:gd name="T104" fmla="*/ 100 w 200"/>
              <a:gd name="T105" fmla="*/ 72 h 200"/>
              <a:gd name="T106" fmla="*/ 100 w 200"/>
              <a:gd name="T107" fmla="*/ 12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43537C"/>
          </a:solidFill>
          <a:ln>
            <a:noFill/>
          </a:ln>
        </p:spPr>
        <p:txBody>
          <a:bodyPr/>
          <a:p>
            <a:pPr eaLnBrk="0" hangingPunct="0"/>
            <a:endParaRPr lang="zh-CN" altLang="en-US" sz="2400"/>
          </a:p>
        </p:txBody>
      </p:sp>
      <p:sp>
        <p:nvSpPr>
          <p:cNvPr id="107" name="文本框 106"/>
          <p:cNvSpPr txBox="1"/>
          <p:nvPr>
            <p:custDataLst>
              <p:tags r:id="rId32"/>
            </p:custDataLst>
          </p:nvPr>
        </p:nvSpPr>
        <p:spPr>
          <a:xfrm>
            <a:off x="2147147" y="3605953"/>
            <a:ext cx="1933787" cy="583565"/>
          </a:xfrm>
          <a:prstGeom prst="rect">
            <a:avLst/>
          </a:prstGeom>
          <a:noFill/>
        </p:spPr>
        <p:txBody>
          <a:bodyPr wrap="square" rtlCol="0">
            <a:spAutoFit/>
          </a:bodyPr>
          <a:p>
            <a:r>
              <a:rPr lang="zh-CN" altLang="en-US" sz="3200" dirty="0">
                <a:latin typeface="Arial" panose="020B0604020202020204" pitchFamily="34" charset="0"/>
                <a:ea typeface="微软雅黑" panose="020B0503020204020204" charset="-122"/>
                <a:cs typeface="+mn-ea"/>
              </a:rPr>
              <a:t>算法分类</a:t>
            </a:r>
            <a:endParaRPr lang="zh-CN" altLang="en-US" sz="3200" dirty="0">
              <a:latin typeface="Arial" panose="020B0604020202020204" pitchFamily="34" charset="0"/>
              <a:ea typeface="微软雅黑" panose="020B0503020204020204" charset="-122"/>
              <a:cs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4.3 </a:t>
            </a:r>
            <a:r>
              <a:rPr lang="zh-CN" altLang="en-US" spc="0" dirty="0">
                <a:solidFill>
                  <a:schemeClr val="accent1"/>
                </a:solidFill>
                <a:latin typeface="Arial" panose="020B0604020202020204" pitchFamily="34" charset="0"/>
                <a:ea typeface="方正黑体简体" panose="02000000000000000000" charset="-122"/>
                <a:sym typeface="+mn-ea"/>
              </a:rPr>
              <a:t>半</a:t>
            </a:r>
            <a:r>
              <a:rPr lang="zh-CN" altLang="en-US" spc="0" dirty="0">
                <a:solidFill>
                  <a:schemeClr val="accent1"/>
                </a:solidFill>
                <a:latin typeface="Arial" panose="020B0604020202020204" pitchFamily="34" charset="0"/>
                <a:ea typeface="方正黑体简体" panose="02000000000000000000" charset="-122"/>
                <a:sym typeface="+mn-ea"/>
              </a:rPr>
              <a:t>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9089" name="图片 1"/>
          <p:cNvPicPr>
            <a:picLocks noChangeAspect="1"/>
          </p:cNvPicPr>
          <p:nvPr/>
        </p:nvPicPr>
        <p:blipFill>
          <a:blip r:embed="rId1"/>
          <a:srcRect l="545" t="987" r="816" b="346"/>
          <a:stretch>
            <a:fillRect/>
          </a:stretch>
        </p:blipFill>
        <p:spPr>
          <a:xfrm>
            <a:off x="1202267" y="1978660"/>
            <a:ext cx="8265160" cy="4726940"/>
          </a:xfrm>
          <a:prstGeom prst="rect">
            <a:avLst/>
          </a:prstGeom>
          <a:noFill/>
          <a:ln w="9525">
            <a:noFill/>
          </a:ln>
        </p:spPr>
      </p:pic>
      <p:sp>
        <p:nvSpPr>
          <p:cNvPr id="3" name="文本框 2"/>
          <p:cNvSpPr txBox="1"/>
          <p:nvPr/>
        </p:nvSpPr>
        <p:spPr>
          <a:xfrm>
            <a:off x="1066377" y="952712"/>
            <a:ext cx="10060093" cy="1198880"/>
          </a:xfrm>
          <a:prstGeom prst="rect">
            <a:avLst/>
          </a:prstGeom>
          <a:noFill/>
          <a:ln w="9525">
            <a:noFill/>
          </a:ln>
        </p:spPr>
        <p:txBody>
          <a:bodyPr wrap="square" rtlCol="0" anchor="t">
            <a:no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半监督学习</a:t>
            </a:r>
            <a:r>
              <a:rPr lang="zh-CN" altLang="en-US" sz="2000">
                <a:latin typeface="微软雅黑" panose="020B0503020204020204" charset="-122"/>
                <a:ea typeface="微软雅黑" panose="020B0503020204020204" charset="-122"/>
                <a:sym typeface="+mn-ea"/>
              </a:rPr>
              <a:t>：训练集数据</a:t>
            </a:r>
            <a:r>
              <a:rPr lang="zh-CN" altLang="en-US" sz="2000">
                <a:latin typeface="微软雅黑" panose="020B0503020204020204" charset="-122"/>
                <a:ea typeface="微软雅黑" panose="020B0503020204020204" charset="-122"/>
                <a:sym typeface="+mn-ea"/>
              </a:rPr>
              <a:t>一部分有</a:t>
            </a:r>
            <a:r>
              <a:rPr lang="zh-CN" altLang="en-US" sz="2000">
                <a:latin typeface="微软雅黑" panose="020B0503020204020204" charset="-122"/>
                <a:ea typeface="微软雅黑" panose="020B0503020204020204" charset="-122"/>
                <a:sym typeface="+mn-ea"/>
              </a:rPr>
              <a:t>标签而其余部分无标签，即训练集同时包含有标记样本和无标记样本。</a:t>
            </a:r>
            <a:endParaRPr lang="zh-CN" altLang="en-US" sz="2000">
              <a:latin typeface="微软雅黑" panose="020B0503020204020204" charset="-122"/>
              <a:ea typeface="微软雅黑" panose="020B0503020204020204" charset="-122"/>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4.3 </a:t>
            </a:r>
            <a:r>
              <a:rPr lang="zh-CN" altLang="en-US" spc="0" dirty="0">
                <a:solidFill>
                  <a:schemeClr val="accent1"/>
                </a:solidFill>
                <a:latin typeface="Arial" panose="020B0604020202020204" pitchFamily="34" charset="0"/>
                <a:ea typeface="方正黑体简体" panose="02000000000000000000" charset="-122"/>
                <a:sym typeface="+mn-ea"/>
              </a:rPr>
              <a:t>半</a:t>
            </a:r>
            <a:r>
              <a:rPr lang="zh-CN" altLang="en-US" spc="0" dirty="0">
                <a:solidFill>
                  <a:schemeClr val="accent1"/>
                </a:solidFill>
                <a:latin typeface="Arial" panose="020B0604020202020204" pitchFamily="34" charset="0"/>
                <a:ea typeface="方正黑体简体" panose="02000000000000000000" charset="-122"/>
                <a:sym typeface="+mn-ea"/>
              </a:rPr>
              <a:t>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12413" t="24952" r="4277" b="8958"/>
          <a:stretch>
            <a:fillRect/>
          </a:stretch>
        </p:blipFill>
        <p:spPr>
          <a:xfrm>
            <a:off x="132080" y="2673773"/>
            <a:ext cx="7768167" cy="3754120"/>
          </a:xfrm>
          <a:prstGeom prst="rect">
            <a:avLst/>
          </a:prstGeom>
        </p:spPr>
      </p:pic>
      <p:sp>
        <p:nvSpPr>
          <p:cNvPr id="5" name="文本框 4"/>
          <p:cNvSpPr txBox="1"/>
          <p:nvPr/>
        </p:nvSpPr>
        <p:spPr>
          <a:xfrm>
            <a:off x="838200" y="1161627"/>
            <a:ext cx="3459480" cy="420370"/>
          </a:xfrm>
          <a:prstGeom prst="rect">
            <a:avLst/>
          </a:prstGeom>
          <a:noFill/>
        </p:spPr>
        <p:txBody>
          <a:bodyPr wrap="none" rtlCol="0" anchor="t">
            <a:spAutoFit/>
          </a:bodyPr>
          <a:p>
            <a:r>
              <a:rPr lang="zh-CN" altLang="en-US" sz="2135" b="1">
                <a:solidFill>
                  <a:srgbClr val="C00000"/>
                </a:solidFill>
                <a:sym typeface="+mn-ea"/>
              </a:rPr>
              <a:t>半监督学习案例：循证医学</a:t>
            </a:r>
            <a:endParaRPr lang="zh-CN" altLang="en-US" sz="2135" b="1">
              <a:solidFill>
                <a:srgbClr val="C00000"/>
              </a:solidFill>
              <a:sym typeface="+mn-ea"/>
            </a:endParaRPr>
          </a:p>
        </p:txBody>
      </p:sp>
      <p:pic>
        <p:nvPicPr>
          <p:cNvPr id="6" name="图片 5"/>
          <p:cNvPicPr>
            <a:picLocks noChangeAspect="1"/>
          </p:cNvPicPr>
          <p:nvPr/>
        </p:nvPicPr>
        <p:blipFill>
          <a:blip r:embed="rId2"/>
          <a:stretch>
            <a:fillRect/>
          </a:stretch>
        </p:blipFill>
        <p:spPr>
          <a:xfrm>
            <a:off x="8018780" y="3086100"/>
            <a:ext cx="4084320" cy="3341793"/>
          </a:xfrm>
          <a:prstGeom prst="rect">
            <a:avLst/>
          </a:prstGeom>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4.3 </a:t>
            </a:r>
            <a:r>
              <a:rPr lang="zh-CN" altLang="en-US" spc="0" dirty="0">
                <a:solidFill>
                  <a:schemeClr val="accent1"/>
                </a:solidFill>
                <a:latin typeface="Arial" panose="020B0604020202020204" pitchFamily="34" charset="0"/>
                <a:ea typeface="方正黑体简体" panose="02000000000000000000" charset="-122"/>
                <a:sym typeface="+mn-ea"/>
              </a:rPr>
              <a:t>半</a:t>
            </a:r>
            <a:r>
              <a:rPr lang="zh-CN" altLang="en-US" spc="0" dirty="0">
                <a:solidFill>
                  <a:schemeClr val="accent1"/>
                </a:solidFill>
                <a:latin typeface="Arial" panose="020B0604020202020204" pitchFamily="34" charset="0"/>
                <a:ea typeface="方正黑体简体" panose="02000000000000000000" charset="-122"/>
                <a:sym typeface="+mn-ea"/>
              </a:rPr>
              <a:t>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b="9947"/>
          <a:stretch>
            <a:fillRect/>
          </a:stretch>
        </p:blipFill>
        <p:spPr>
          <a:xfrm>
            <a:off x="1498600" y="1672167"/>
            <a:ext cx="9194800" cy="5058833"/>
          </a:xfrm>
          <a:prstGeom prst="rect">
            <a:avLst/>
          </a:prstGeom>
        </p:spPr>
      </p:pic>
      <p:sp>
        <p:nvSpPr>
          <p:cNvPr id="5" name="文本框 4"/>
          <p:cNvSpPr txBox="1"/>
          <p:nvPr/>
        </p:nvSpPr>
        <p:spPr>
          <a:xfrm>
            <a:off x="838200" y="1161627"/>
            <a:ext cx="3459480" cy="420370"/>
          </a:xfrm>
          <a:prstGeom prst="rect">
            <a:avLst/>
          </a:prstGeom>
          <a:noFill/>
        </p:spPr>
        <p:txBody>
          <a:bodyPr wrap="none" rtlCol="0" anchor="t">
            <a:spAutoFit/>
          </a:bodyPr>
          <a:p>
            <a:r>
              <a:rPr lang="zh-CN" altLang="en-US" sz="2135" b="1">
                <a:solidFill>
                  <a:srgbClr val="C00000"/>
                </a:solidFill>
                <a:sym typeface="+mn-ea"/>
              </a:rPr>
              <a:t>半监督学习案例：循证医学</a:t>
            </a:r>
            <a:endParaRPr lang="zh-CN" altLang="en-US" sz="2135" b="1">
              <a:solidFill>
                <a:srgbClr val="C00000"/>
              </a:solidFill>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4.3 </a:t>
            </a:r>
            <a:r>
              <a:rPr lang="zh-CN" altLang="en-US" spc="0" dirty="0">
                <a:solidFill>
                  <a:schemeClr val="accent1"/>
                </a:solidFill>
                <a:latin typeface="Arial" panose="020B0604020202020204" pitchFamily="34" charset="0"/>
                <a:ea typeface="方正黑体简体" panose="02000000000000000000" charset="-122"/>
                <a:sym typeface="+mn-ea"/>
              </a:rPr>
              <a:t>半</a:t>
            </a:r>
            <a:r>
              <a:rPr lang="zh-CN" altLang="en-US" spc="0" dirty="0">
                <a:solidFill>
                  <a:schemeClr val="accent1"/>
                </a:solidFill>
                <a:latin typeface="Arial" panose="020B0604020202020204" pitchFamily="34" charset="0"/>
                <a:ea typeface="方正黑体简体" panose="02000000000000000000" charset="-122"/>
                <a:sym typeface="+mn-ea"/>
              </a:rPr>
              <a:t>监督学习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 name="圆: 空心 52"/>
          <p:cNvSpPr/>
          <p:nvPr>
            <p:custDataLst>
              <p:tags r:id="rId1"/>
            </p:custDataLst>
          </p:nvPr>
        </p:nvSpPr>
        <p:spPr>
          <a:xfrm>
            <a:off x="1475716" y="2289637"/>
            <a:ext cx="3134992" cy="3134992"/>
          </a:xfrm>
          <a:prstGeom prst="donut">
            <a:avLst>
              <a:gd name="adj" fmla="val 1830"/>
            </a:avLst>
          </a:prstGeom>
          <a:solidFill>
            <a:srgbClr val="43537C"/>
          </a:solidFill>
          <a:ln>
            <a:no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solidFill>
                <a:sysClr val="windowText" lastClr="000000"/>
              </a:solidFill>
            </a:endParaRPr>
          </a:p>
        </p:txBody>
      </p:sp>
      <p:sp>
        <p:nvSpPr>
          <p:cNvPr id="55" name="椭圆 54"/>
          <p:cNvSpPr/>
          <p:nvPr>
            <p:custDataLst>
              <p:tags r:id="rId2"/>
            </p:custDataLst>
          </p:nvPr>
        </p:nvSpPr>
        <p:spPr>
          <a:xfrm>
            <a:off x="1551259" y="2346295"/>
            <a:ext cx="3011859" cy="3011859"/>
          </a:xfrm>
          <a:prstGeom prst="ellipse">
            <a:avLst/>
          </a:prstGeom>
          <a:solidFill>
            <a:sysClr val="window" lastClr="FFFFFF"/>
          </a:solidFill>
          <a:ln>
            <a:no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6" name="椭圆 55"/>
          <p:cNvSpPr/>
          <p:nvPr>
            <p:custDataLst>
              <p:tags r:id="rId3"/>
            </p:custDataLst>
          </p:nvPr>
        </p:nvSpPr>
        <p:spPr>
          <a:xfrm>
            <a:off x="3939491" y="2208192"/>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7" name="椭圆 56"/>
          <p:cNvSpPr/>
          <p:nvPr>
            <p:custDataLst>
              <p:tags r:id="rId4"/>
            </p:custDataLst>
          </p:nvPr>
        </p:nvSpPr>
        <p:spPr>
          <a:xfrm>
            <a:off x="4799953" y="3304051"/>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8" name="椭圆 57"/>
          <p:cNvSpPr/>
          <p:nvPr>
            <p:custDataLst>
              <p:tags r:id="rId5"/>
            </p:custDataLst>
          </p:nvPr>
        </p:nvSpPr>
        <p:spPr>
          <a:xfrm>
            <a:off x="4802977" y="4211736"/>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59" name="椭圆 58"/>
          <p:cNvSpPr/>
          <p:nvPr>
            <p:custDataLst>
              <p:tags r:id="rId6"/>
            </p:custDataLst>
          </p:nvPr>
        </p:nvSpPr>
        <p:spPr>
          <a:xfrm>
            <a:off x="3941300" y="5297376"/>
            <a:ext cx="165249" cy="165249"/>
          </a:xfrm>
          <a:prstGeom prst="ellipse">
            <a:avLst/>
          </a:prstGeom>
          <a:solidFill>
            <a:sysClr val="window" lastClr="FFFFFF"/>
          </a:solidFill>
          <a:ln>
            <a:solidFill>
              <a:srgbClr val="FCEC8C">
                <a:lumMod val="50000"/>
              </a:srgbClr>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61" name="直接连接符 60"/>
          <p:cNvCxnSpPr>
            <a:stCxn id="56" idx="7"/>
          </p:cNvCxnSpPr>
          <p:nvPr>
            <p:custDataLst>
              <p:tags r:id="rId7"/>
            </p:custDataLst>
          </p:nvPr>
        </p:nvCxnSpPr>
        <p:spPr>
          <a:xfrm flipV="1">
            <a:off x="4080539" y="1648711"/>
            <a:ext cx="408992" cy="583684"/>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63" name="直接连接符 62"/>
          <p:cNvCxnSpPr/>
          <p:nvPr>
            <p:custDataLst>
              <p:tags r:id="rId8"/>
            </p:custDataLst>
          </p:nvPr>
        </p:nvCxnSpPr>
        <p:spPr>
          <a:xfrm>
            <a:off x="4492557" y="1648711"/>
            <a:ext cx="1131913" cy="1"/>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65" name="椭圆 64"/>
          <p:cNvSpPr/>
          <p:nvPr>
            <p:custDataLst>
              <p:tags r:id="rId9"/>
            </p:custDataLst>
          </p:nvPr>
        </p:nvSpPr>
        <p:spPr>
          <a:xfrm>
            <a:off x="5635173" y="1190740"/>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66" name="直接连接符 65"/>
          <p:cNvCxnSpPr/>
          <p:nvPr>
            <p:custDataLst>
              <p:tags r:id="rId10"/>
            </p:custDataLst>
          </p:nvPr>
        </p:nvCxnSpPr>
        <p:spPr>
          <a:xfrm flipV="1">
            <a:off x="4944349" y="3008968"/>
            <a:ext cx="222452" cy="317467"/>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67" name="直接连接符 66"/>
          <p:cNvCxnSpPr/>
          <p:nvPr>
            <p:custDataLst>
              <p:tags r:id="rId11"/>
            </p:custDataLst>
          </p:nvPr>
        </p:nvCxnSpPr>
        <p:spPr>
          <a:xfrm>
            <a:off x="5157347" y="3004228"/>
            <a:ext cx="1168319" cy="9443"/>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68" name="椭圆 67"/>
          <p:cNvSpPr/>
          <p:nvPr>
            <p:custDataLst>
              <p:tags r:id="rId12"/>
            </p:custDataLst>
          </p:nvPr>
        </p:nvSpPr>
        <p:spPr>
          <a:xfrm>
            <a:off x="6325667" y="2590964"/>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cxnSp>
        <p:nvCxnSpPr>
          <p:cNvPr id="72" name="直接连接符 71"/>
          <p:cNvCxnSpPr/>
          <p:nvPr>
            <p:custDataLst>
              <p:tags r:id="rId13"/>
            </p:custDataLst>
          </p:nvPr>
        </p:nvCxnSpPr>
        <p:spPr>
          <a:xfrm>
            <a:off x="4926845" y="4369808"/>
            <a:ext cx="222452" cy="317467"/>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73" name="直接连接符 72"/>
          <p:cNvCxnSpPr>
            <a:endCxn id="74" idx="2"/>
          </p:cNvCxnSpPr>
          <p:nvPr>
            <p:custDataLst>
              <p:tags r:id="rId14"/>
            </p:custDataLst>
          </p:nvPr>
        </p:nvCxnSpPr>
        <p:spPr>
          <a:xfrm flipV="1">
            <a:off x="5141108" y="4682536"/>
            <a:ext cx="1194001" cy="4740"/>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74" name="椭圆 73"/>
          <p:cNvSpPr/>
          <p:nvPr>
            <p:custDataLst>
              <p:tags r:id="rId15"/>
            </p:custDataLst>
          </p:nvPr>
        </p:nvSpPr>
        <p:spPr>
          <a:xfrm>
            <a:off x="6335108" y="4219863"/>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dirty="0"/>
          </a:p>
        </p:txBody>
      </p:sp>
      <p:cxnSp>
        <p:nvCxnSpPr>
          <p:cNvPr id="77" name="直接连接符 76"/>
          <p:cNvCxnSpPr/>
          <p:nvPr>
            <p:custDataLst>
              <p:tags r:id="rId16"/>
            </p:custDataLst>
          </p:nvPr>
        </p:nvCxnSpPr>
        <p:spPr>
          <a:xfrm>
            <a:off x="4085376" y="5454063"/>
            <a:ext cx="408992" cy="594845"/>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cxnSp>
        <p:nvCxnSpPr>
          <p:cNvPr id="78" name="直接连接符 77"/>
          <p:cNvCxnSpPr>
            <a:endCxn id="79" idx="2"/>
          </p:cNvCxnSpPr>
          <p:nvPr>
            <p:custDataLst>
              <p:tags r:id="rId17"/>
            </p:custDataLst>
          </p:nvPr>
        </p:nvCxnSpPr>
        <p:spPr>
          <a:xfrm>
            <a:off x="4484925" y="6043951"/>
            <a:ext cx="1136199" cy="0"/>
          </a:xfrm>
          <a:prstGeom prst="line">
            <a:avLst/>
          </a:prstGeom>
          <a:ln>
            <a:solidFill>
              <a:srgbClr val="FCEC8C">
                <a:lumMod val="50000"/>
              </a:srgbClr>
            </a:solidFill>
          </a:ln>
        </p:spPr>
        <p:style>
          <a:lnRef idx="1">
            <a:srgbClr val="0CB5C8"/>
          </a:lnRef>
          <a:fillRef idx="0">
            <a:srgbClr val="0CB5C8"/>
          </a:fillRef>
          <a:effectRef idx="0">
            <a:srgbClr val="0CB5C8"/>
          </a:effectRef>
          <a:fontRef idx="minor">
            <a:sysClr val="windowText" lastClr="000000"/>
          </a:fontRef>
        </p:style>
      </p:cxnSp>
      <p:sp>
        <p:nvSpPr>
          <p:cNvPr id="79" name="椭圆 78"/>
          <p:cNvSpPr/>
          <p:nvPr>
            <p:custDataLst>
              <p:tags r:id="rId18"/>
            </p:custDataLst>
          </p:nvPr>
        </p:nvSpPr>
        <p:spPr>
          <a:xfrm>
            <a:off x="5621125" y="5581279"/>
            <a:ext cx="925345" cy="925345"/>
          </a:xfrm>
          <a:prstGeom prst="ellipse">
            <a:avLst/>
          </a:prstGeom>
          <a:solidFill>
            <a:sysClr val="window" lastClr="FFFFFF"/>
          </a:solidFill>
          <a:ln w="9525">
            <a:solidFill>
              <a:srgbClr val="43537C"/>
            </a:solidFill>
          </a:ln>
        </p:spPr>
        <p:style>
          <a:lnRef idx="2">
            <a:srgbClr val="0CB5C8">
              <a:shade val="50000"/>
            </a:srgbClr>
          </a:lnRef>
          <a:fillRef idx="1">
            <a:srgbClr val="0CB5C8"/>
          </a:fillRef>
          <a:effectRef idx="0">
            <a:srgbClr val="0CB5C8"/>
          </a:effectRef>
          <a:fontRef idx="minor">
            <a:sysClr val="window" lastClr="FFFFFF"/>
          </a:fontRef>
        </p:style>
        <p:txBody>
          <a:bodyPr rtlCol="0" anchor="ctr"/>
          <a:p>
            <a:pPr algn="ctr"/>
            <a:endParaRPr lang="zh-CN" altLang="en-US"/>
          </a:p>
        </p:txBody>
      </p:sp>
      <p:sp>
        <p:nvSpPr>
          <p:cNvPr id="81" name="文本框 80"/>
          <p:cNvSpPr txBox="1"/>
          <p:nvPr>
            <p:custDataLst>
              <p:tags r:id="rId19"/>
            </p:custDataLst>
          </p:nvPr>
        </p:nvSpPr>
        <p:spPr>
          <a:xfrm>
            <a:off x="4489532" y="1256836"/>
            <a:ext cx="651576" cy="368300"/>
          </a:xfrm>
          <a:prstGeom prst="rect">
            <a:avLst/>
          </a:prstGeom>
          <a:noFill/>
        </p:spPr>
        <p:txBody>
          <a:bodyPr wrap="square" rtlCol="0">
            <a:spAutoFit/>
          </a:bodyPr>
          <a:p>
            <a:pPr algn="ctr"/>
            <a:r>
              <a:rPr lang="en-US" altLang="zh-CN" dirty="0"/>
              <a:t>01</a:t>
            </a:r>
            <a:endParaRPr lang="zh-CN" altLang="en-US" dirty="0"/>
          </a:p>
        </p:txBody>
      </p:sp>
      <p:sp>
        <p:nvSpPr>
          <p:cNvPr id="82" name="文本框 81"/>
          <p:cNvSpPr txBox="1"/>
          <p:nvPr>
            <p:custDataLst>
              <p:tags r:id="rId20"/>
            </p:custDataLst>
          </p:nvPr>
        </p:nvSpPr>
        <p:spPr>
          <a:xfrm>
            <a:off x="5176232" y="2617092"/>
            <a:ext cx="651576" cy="368300"/>
          </a:xfrm>
          <a:prstGeom prst="rect">
            <a:avLst/>
          </a:prstGeom>
          <a:noFill/>
        </p:spPr>
        <p:txBody>
          <a:bodyPr wrap="square" rtlCol="0">
            <a:spAutoFit/>
          </a:bodyPr>
          <a:p>
            <a:pPr algn="ctr"/>
            <a:r>
              <a:rPr lang="en-US" altLang="zh-CN" dirty="0"/>
              <a:t>02</a:t>
            </a:r>
            <a:endParaRPr lang="zh-CN" altLang="en-US" dirty="0"/>
          </a:p>
        </p:txBody>
      </p:sp>
      <p:sp>
        <p:nvSpPr>
          <p:cNvPr id="83" name="文本框 82"/>
          <p:cNvSpPr txBox="1"/>
          <p:nvPr>
            <p:custDataLst>
              <p:tags r:id="rId21"/>
            </p:custDataLst>
          </p:nvPr>
        </p:nvSpPr>
        <p:spPr>
          <a:xfrm>
            <a:off x="5176232" y="4283656"/>
            <a:ext cx="651576" cy="368300"/>
          </a:xfrm>
          <a:prstGeom prst="rect">
            <a:avLst/>
          </a:prstGeom>
          <a:noFill/>
        </p:spPr>
        <p:txBody>
          <a:bodyPr wrap="square" rtlCol="0">
            <a:spAutoFit/>
          </a:bodyPr>
          <a:p>
            <a:pPr algn="ctr"/>
            <a:r>
              <a:rPr lang="en-US" altLang="zh-CN" dirty="0"/>
              <a:t>03</a:t>
            </a:r>
            <a:endParaRPr lang="zh-CN" altLang="en-US" dirty="0"/>
          </a:p>
        </p:txBody>
      </p:sp>
      <p:sp>
        <p:nvSpPr>
          <p:cNvPr id="84" name="文本框 83"/>
          <p:cNvSpPr txBox="1"/>
          <p:nvPr>
            <p:custDataLst>
              <p:tags r:id="rId22"/>
            </p:custDataLst>
          </p:nvPr>
        </p:nvSpPr>
        <p:spPr>
          <a:xfrm>
            <a:off x="4489532" y="5647120"/>
            <a:ext cx="651576" cy="368300"/>
          </a:xfrm>
          <a:prstGeom prst="rect">
            <a:avLst/>
          </a:prstGeom>
          <a:noFill/>
        </p:spPr>
        <p:txBody>
          <a:bodyPr wrap="square" rtlCol="0">
            <a:spAutoFit/>
          </a:bodyPr>
          <a:p>
            <a:pPr algn="ctr"/>
            <a:r>
              <a:rPr lang="en-US" altLang="zh-CN" dirty="0"/>
              <a:t>04</a:t>
            </a:r>
            <a:endParaRPr lang="zh-CN" altLang="en-US" dirty="0"/>
          </a:p>
        </p:txBody>
      </p:sp>
      <p:sp>
        <p:nvSpPr>
          <p:cNvPr id="88" name="文本框 87"/>
          <p:cNvSpPr txBox="1"/>
          <p:nvPr>
            <p:custDataLst>
              <p:tags r:id="rId23"/>
            </p:custDataLst>
          </p:nvPr>
        </p:nvSpPr>
        <p:spPr>
          <a:xfrm>
            <a:off x="6716437" y="1448835"/>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监督学习</a:t>
            </a:r>
            <a:endParaRPr lang="zh-CN" altLang="en-US" b="1" dirty="0">
              <a:latin typeface="Arial" panose="020B0604020202020204" pitchFamily="34" charset="0"/>
              <a:ea typeface="微软雅黑" panose="020B0503020204020204" charset="-122"/>
              <a:cs typeface="+mn-ea"/>
            </a:endParaRPr>
          </a:p>
        </p:txBody>
      </p:sp>
      <p:sp>
        <p:nvSpPr>
          <p:cNvPr id="90" name="文本框 89"/>
          <p:cNvSpPr txBox="1"/>
          <p:nvPr>
            <p:custDataLst>
              <p:tags r:id="rId24"/>
            </p:custDataLst>
          </p:nvPr>
        </p:nvSpPr>
        <p:spPr>
          <a:xfrm>
            <a:off x="7462413" y="2808952"/>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无监督学习</a:t>
            </a:r>
            <a:endParaRPr lang="zh-CN" altLang="en-US" b="1" dirty="0">
              <a:latin typeface="Arial" panose="020B0604020202020204" pitchFamily="34" charset="0"/>
              <a:ea typeface="微软雅黑" panose="020B0503020204020204" charset="-122"/>
              <a:cs typeface="+mn-ea"/>
            </a:endParaRPr>
          </a:p>
        </p:txBody>
      </p:sp>
      <p:sp>
        <p:nvSpPr>
          <p:cNvPr id="92" name="文本框 91"/>
          <p:cNvSpPr txBox="1"/>
          <p:nvPr>
            <p:custDataLst>
              <p:tags r:id="rId25"/>
            </p:custDataLst>
          </p:nvPr>
        </p:nvSpPr>
        <p:spPr>
          <a:xfrm>
            <a:off x="7462413" y="4482936"/>
            <a:ext cx="2916235" cy="368300"/>
          </a:xfrm>
          <a:prstGeom prst="rect">
            <a:avLst/>
          </a:prstGeom>
          <a:noFill/>
        </p:spPr>
        <p:txBody>
          <a:bodyPr wrap="square" rtlCol="0">
            <a:spAutoFit/>
          </a:bodyPr>
          <a:p>
            <a:r>
              <a:rPr lang="zh-CN" altLang="en-US" b="1" dirty="0">
                <a:latin typeface="Arial" panose="020B0604020202020204" pitchFamily="34" charset="0"/>
                <a:ea typeface="微软雅黑" panose="020B0503020204020204" charset="-122"/>
                <a:cs typeface="+mn-ea"/>
              </a:rPr>
              <a:t>半监督学习</a:t>
            </a:r>
            <a:endParaRPr lang="zh-CN" altLang="en-US" b="1" dirty="0">
              <a:latin typeface="Arial" panose="020B0604020202020204" pitchFamily="34" charset="0"/>
              <a:ea typeface="微软雅黑" panose="020B0503020204020204" charset="-122"/>
              <a:cs typeface="+mn-ea"/>
            </a:endParaRPr>
          </a:p>
        </p:txBody>
      </p:sp>
      <p:sp>
        <p:nvSpPr>
          <p:cNvPr id="96" name="文本框 95"/>
          <p:cNvSpPr txBox="1"/>
          <p:nvPr>
            <p:custDataLst>
              <p:tags r:id="rId26"/>
            </p:custDataLst>
          </p:nvPr>
        </p:nvSpPr>
        <p:spPr>
          <a:xfrm>
            <a:off x="6716437" y="5920109"/>
            <a:ext cx="2916235" cy="368300"/>
          </a:xfrm>
          <a:prstGeom prst="rect">
            <a:avLst/>
          </a:prstGeom>
          <a:noFill/>
        </p:spPr>
        <p:txBody>
          <a:bodyPr wrap="square" rtlCol="0">
            <a:spAutoFit/>
          </a:bodyPr>
          <a:p>
            <a:r>
              <a:rPr lang="zh-CN" altLang="en-US" b="1" dirty="0">
                <a:solidFill>
                  <a:srgbClr val="FF0000"/>
                </a:solidFill>
                <a:latin typeface="Arial" panose="020B0604020202020204" pitchFamily="34" charset="0"/>
                <a:ea typeface="微软雅黑" panose="020B0503020204020204" charset="-122"/>
                <a:cs typeface="+mn-ea"/>
              </a:rPr>
              <a:t>强化学习</a:t>
            </a:r>
            <a:endParaRPr lang="zh-CN" altLang="en-US" b="1" dirty="0">
              <a:solidFill>
                <a:srgbClr val="FF0000"/>
              </a:solidFill>
              <a:latin typeface="Arial" panose="020B0604020202020204" pitchFamily="34" charset="0"/>
              <a:ea typeface="微软雅黑" panose="020B0503020204020204" charset="-122"/>
              <a:cs typeface="+mn-ea"/>
            </a:endParaRPr>
          </a:p>
        </p:txBody>
      </p:sp>
      <p:sp>
        <p:nvSpPr>
          <p:cNvPr id="102" name="Freeform 15"/>
          <p:cNvSpPr>
            <a:spLocks noEditPoints="1" noChangeArrowheads="1"/>
          </p:cNvSpPr>
          <p:nvPr>
            <p:custDataLst>
              <p:tags r:id="rId27"/>
            </p:custDataLst>
          </p:nvPr>
        </p:nvSpPr>
        <p:spPr bwMode="auto">
          <a:xfrm>
            <a:off x="5923051" y="1484645"/>
            <a:ext cx="349589" cy="337533"/>
          </a:xfrm>
          <a:custGeom>
            <a:avLst/>
            <a:gdLst>
              <a:gd name="T0" fmla="*/ 180 w 237"/>
              <a:gd name="T1" fmla="*/ 2 h 229"/>
              <a:gd name="T2" fmla="*/ 180 w 237"/>
              <a:gd name="T3" fmla="*/ 2 h 229"/>
              <a:gd name="T4" fmla="*/ 175 w 237"/>
              <a:gd name="T5" fmla="*/ 0 h 229"/>
              <a:gd name="T6" fmla="*/ 171 w 237"/>
              <a:gd name="T7" fmla="*/ 2 h 229"/>
              <a:gd name="T8" fmla="*/ 171 w 237"/>
              <a:gd name="T9" fmla="*/ 2 h 229"/>
              <a:gd name="T10" fmla="*/ 119 w 237"/>
              <a:gd name="T11" fmla="*/ 28 h 229"/>
              <a:gd name="T12" fmla="*/ 67 w 237"/>
              <a:gd name="T13" fmla="*/ 4 h 229"/>
              <a:gd name="T14" fmla="*/ 67 w 237"/>
              <a:gd name="T15" fmla="*/ 2 h 229"/>
              <a:gd name="T16" fmla="*/ 62 w 237"/>
              <a:gd name="T17" fmla="*/ 0 h 229"/>
              <a:gd name="T18" fmla="*/ 57 w 237"/>
              <a:gd name="T19" fmla="*/ 2 h 229"/>
              <a:gd name="T20" fmla="*/ 57 w 237"/>
              <a:gd name="T21" fmla="*/ 2 h 229"/>
              <a:gd name="T22" fmla="*/ 0 w 237"/>
              <a:gd name="T23" fmla="*/ 30 h 229"/>
              <a:gd name="T24" fmla="*/ 0 w 237"/>
              <a:gd name="T25" fmla="*/ 229 h 229"/>
              <a:gd name="T26" fmla="*/ 62 w 237"/>
              <a:gd name="T27" fmla="*/ 199 h 229"/>
              <a:gd name="T28" fmla="*/ 112 w 237"/>
              <a:gd name="T29" fmla="*/ 225 h 229"/>
              <a:gd name="T30" fmla="*/ 114 w 237"/>
              <a:gd name="T31" fmla="*/ 225 h 229"/>
              <a:gd name="T32" fmla="*/ 119 w 237"/>
              <a:gd name="T33" fmla="*/ 227 h 229"/>
              <a:gd name="T34" fmla="*/ 123 w 237"/>
              <a:gd name="T35" fmla="*/ 225 h 229"/>
              <a:gd name="T36" fmla="*/ 126 w 237"/>
              <a:gd name="T37" fmla="*/ 225 h 229"/>
              <a:gd name="T38" fmla="*/ 175 w 237"/>
              <a:gd name="T39" fmla="*/ 199 h 229"/>
              <a:gd name="T40" fmla="*/ 237 w 237"/>
              <a:gd name="T41" fmla="*/ 229 h 229"/>
              <a:gd name="T42" fmla="*/ 237 w 237"/>
              <a:gd name="T43" fmla="*/ 30 h 229"/>
              <a:gd name="T44" fmla="*/ 180 w 237"/>
              <a:gd name="T45" fmla="*/ 2 h 229"/>
              <a:gd name="T46" fmla="*/ 57 w 237"/>
              <a:gd name="T47" fmla="*/ 191 h 229"/>
              <a:gd name="T48" fmla="*/ 10 w 237"/>
              <a:gd name="T49" fmla="*/ 215 h 229"/>
              <a:gd name="T50" fmla="*/ 10 w 237"/>
              <a:gd name="T51" fmla="*/ 38 h 229"/>
              <a:gd name="T52" fmla="*/ 57 w 237"/>
              <a:gd name="T53" fmla="*/ 14 h 229"/>
              <a:gd name="T54" fmla="*/ 57 w 237"/>
              <a:gd name="T55" fmla="*/ 191 h 229"/>
              <a:gd name="T56" fmla="*/ 114 w 237"/>
              <a:gd name="T57" fmla="*/ 215 h 229"/>
              <a:gd name="T58" fmla="*/ 67 w 237"/>
              <a:gd name="T59" fmla="*/ 191 h 229"/>
              <a:gd name="T60" fmla="*/ 67 w 237"/>
              <a:gd name="T61" fmla="*/ 14 h 229"/>
              <a:gd name="T62" fmla="*/ 114 w 237"/>
              <a:gd name="T63" fmla="*/ 38 h 229"/>
              <a:gd name="T64" fmla="*/ 114 w 237"/>
              <a:gd name="T65" fmla="*/ 215 h 229"/>
              <a:gd name="T66" fmla="*/ 171 w 237"/>
              <a:gd name="T67" fmla="*/ 191 h 229"/>
              <a:gd name="T68" fmla="*/ 123 w 237"/>
              <a:gd name="T69" fmla="*/ 215 h 229"/>
              <a:gd name="T70" fmla="*/ 123 w 237"/>
              <a:gd name="T71" fmla="*/ 38 h 229"/>
              <a:gd name="T72" fmla="*/ 171 w 237"/>
              <a:gd name="T73" fmla="*/ 14 h 229"/>
              <a:gd name="T74" fmla="*/ 171 w 237"/>
              <a:gd name="T75" fmla="*/ 191 h 229"/>
              <a:gd name="T76" fmla="*/ 227 w 237"/>
              <a:gd name="T77" fmla="*/ 215 h 229"/>
              <a:gd name="T78" fmla="*/ 180 w 237"/>
              <a:gd name="T79" fmla="*/ 191 h 229"/>
              <a:gd name="T80" fmla="*/ 180 w 237"/>
              <a:gd name="T81" fmla="*/ 14 h 229"/>
              <a:gd name="T82" fmla="*/ 227 w 237"/>
              <a:gd name="T83" fmla="*/ 38 h 229"/>
              <a:gd name="T84" fmla="*/ 227 w 237"/>
              <a:gd name="T85" fmla="*/ 2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7" h="229">
                <a:moveTo>
                  <a:pt x="180" y="2"/>
                </a:moveTo>
                <a:lnTo>
                  <a:pt x="180" y="2"/>
                </a:lnTo>
                <a:lnTo>
                  <a:pt x="175" y="0"/>
                </a:lnTo>
                <a:lnTo>
                  <a:pt x="171" y="2"/>
                </a:lnTo>
                <a:lnTo>
                  <a:pt x="119" y="28"/>
                </a:lnTo>
                <a:lnTo>
                  <a:pt x="67" y="4"/>
                </a:lnTo>
                <a:lnTo>
                  <a:pt x="67" y="2"/>
                </a:lnTo>
                <a:lnTo>
                  <a:pt x="62" y="0"/>
                </a:lnTo>
                <a:lnTo>
                  <a:pt x="57" y="2"/>
                </a:lnTo>
                <a:lnTo>
                  <a:pt x="0" y="30"/>
                </a:lnTo>
                <a:lnTo>
                  <a:pt x="0" y="229"/>
                </a:lnTo>
                <a:lnTo>
                  <a:pt x="62" y="199"/>
                </a:lnTo>
                <a:lnTo>
                  <a:pt x="112" y="225"/>
                </a:lnTo>
                <a:lnTo>
                  <a:pt x="114" y="225"/>
                </a:lnTo>
                <a:lnTo>
                  <a:pt x="119" y="227"/>
                </a:lnTo>
                <a:lnTo>
                  <a:pt x="123" y="225"/>
                </a:lnTo>
                <a:lnTo>
                  <a:pt x="126" y="225"/>
                </a:lnTo>
                <a:lnTo>
                  <a:pt x="175" y="199"/>
                </a:lnTo>
                <a:lnTo>
                  <a:pt x="237" y="229"/>
                </a:lnTo>
                <a:lnTo>
                  <a:pt x="237" y="30"/>
                </a:lnTo>
                <a:lnTo>
                  <a:pt x="180" y="2"/>
                </a:lnTo>
                <a:close/>
                <a:moveTo>
                  <a:pt x="57" y="191"/>
                </a:moveTo>
                <a:lnTo>
                  <a:pt x="10" y="215"/>
                </a:lnTo>
                <a:lnTo>
                  <a:pt x="10" y="38"/>
                </a:lnTo>
                <a:lnTo>
                  <a:pt x="57" y="14"/>
                </a:lnTo>
                <a:lnTo>
                  <a:pt x="57" y="191"/>
                </a:lnTo>
                <a:close/>
                <a:moveTo>
                  <a:pt x="114" y="215"/>
                </a:moveTo>
                <a:lnTo>
                  <a:pt x="67" y="191"/>
                </a:lnTo>
                <a:lnTo>
                  <a:pt x="67" y="14"/>
                </a:lnTo>
                <a:lnTo>
                  <a:pt x="114" y="38"/>
                </a:lnTo>
                <a:lnTo>
                  <a:pt x="114" y="215"/>
                </a:lnTo>
                <a:close/>
                <a:moveTo>
                  <a:pt x="171" y="191"/>
                </a:moveTo>
                <a:lnTo>
                  <a:pt x="123" y="215"/>
                </a:lnTo>
                <a:lnTo>
                  <a:pt x="123" y="38"/>
                </a:lnTo>
                <a:lnTo>
                  <a:pt x="171" y="14"/>
                </a:lnTo>
                <a:lnTo>
                  <a:pt x="171" y="191"/>
                </a:lnTo>
                <a:close/>
                <a:moveTo>
                  <a:pt x="227" y="215"/>
                </a:moveTo>
                <a:lnTo>
                  <a:pt x="180" y="191"/>
                </a:lnTo>
                <a:lnTo>
                  <a:pt x="180" y="14"/>
                </a:lnTo>
                <a:lnTo>
                  <a:pt x="227" y="38"/>
                </a:lnTo>
                <a:lnTo>
                  <a:pt x="227" y="215"/>
                </a:lnTo>
                <a:close/>
              </a:path>
            </a:pathLst>
          </a:custGeom>
          <a:solidFill>
            <a:srgbClr val="43537C"/>
          </a:solidFill>
          <a:ln>
            <a:noFill/>
          </a:ln>
        </p:spPr>
        <p:txBody>
          <a:bodyPr/>
          <a:p>
            <a:pPr eaLnBrk="0" hangingPunct="0"/>
            <a:endParaRPr lang="zh-CN" altLang="en-US" sz="2400"/>
          </a:p>
        </p:txBody>
      </p:sp>
      <p:sp>
        <p:nvSpPr>
          <p:cNvPr id="103" name="Freeform 30"/>
          <p:cNvSpPr>
            <a:spLocks noEditPoints="1" noChangeArrowheads="1"/>
          </p:cNvSpPr>
          <p:nvPr>
            <p:custDataLst>
              <p:tags r:id="rId28"/>
            </p:custDataLst>
          </p:nvPr>
        </p:nvSpPr>
        <p:spPr bwMode="auto">
          <a:xfrm>
            <a:off x="6582109" y="2928425"/>
            <a:ext cx="397209" cy="241164"/>
          </a:xfrm>
          <a:custGeom>
            <a:avLst/>
            <a:gdLst>
              <a:gd name="T0" fmla="*/ 101 w 112"/>
              <a:gd name="T1" fmla="*/ 8 h 68"/>
              <a:gd name="T2" fmla="*/ 76 w 112"/>
              <a:gd name="T3" fmla="*/ 23 h 68"/>
              <a:gd name="T4" fmla="*/ 76 w 112"/>
              <a:gd name="T5" fmla="*/ 6 h 68"/>
              <a:gd name="T6" fmla="*/ 70 w 112"/>
              <a:gd name="T7" fmla="*/ 0 h 68"/>
              <a:gd name="T8" fmla="*/ 6 w 112"/>
              <a:gd name="T9" fmla="*/ 0 h 68"/>
              <a:gd name="T10" fmla="*/ 0 w 112"/>
              <a:gd name="T11" fmla="*/ 6 h 68"/>
              <a:gd name="T12" fmla="*/ 0 w 112"/>
              <a:gd name="T13" fmla="*/ 62 h 68"/>
              <a:gd name="T14" fmla="*/ 6 w 112"/>
              <a:gd name="T15" fmla="*/ 68 h 68"/>
              <a:gd name="T16" fmla="*/ 70 w 112"/>
              <a:gd name="T17" fmla="*/ 68 h 68"/>
              <a:gd name="T18" fmla="*/ 76 w 112"/>
              <a:gd name="T19" fmla="*/ 62 h 68"/>
              <a:gd name="T20" fmla="*/ 76 w 112"/>
              <a:gd name="T21" fmla="*/ 44 h 68"/>
              <a:gd name="T22" fmla="*/ 102 w 112"/>
              <a:gd name="T23" fmla="*/ 60 h 68"/>
              <a:gd name="T24" fmla="*/ 112 w 112"/>
              <a:gd name="T25" fmla="*/ 60 h 68"/>
              <a:gd name="T26" fmla="*/ 112 w 112"/>
              <a:gd name="T27" fmla="*/ 8 h 68"/>
              <a:gd name="T28" fmla="*/ 101 w 112"/>
              <a:gd name="T29" fmla="*/ 8 h 68"/>
              <a:gd name="T30" fmla="*/ 72 w 112"/>
              <a:gd name="T31" fmla="*/ 62 h 68"/>
              <a:gd name="T32" fmla="*/ 70 w 112"/>
              <a:gd name="T33" fmla="*/ 64 h 68"/>
              <a:gd name="T34" fmla="*/ 6 w 112"/>
              <a:gd name="T35" fmla="*/ 64 h 68"/>
              <a:gd name="T36" fmla="*/ 4 w 112"/>
              <a:gd name="T37" fmla="*/ 62 h 68"/>
              <a:gd name="T38" fmla="*/ 4 w 112"/>
              <a:gd name="T39" fmla="*/ 6 h 68"/>
              <a:gd name="T40" fmla="*/ 6 w 112"/>
              <a:gd name="T41" fmla="*/ 4 h 68"/>
              <a:gd name="T42" fmla="*/ 70 w 112"/>
              <a:gd name="T43" fmla="*/ 4 h 68"/>
              <a:gd name="T44" fmla="*/ 72 w 112"/>
              <a:gd name="T45" fmla="*/ 6 h 68"/>
              <a:gd name="T46" fmla="*/ 72 w 112"/>
              <a:gd name="T47" fmla="*/ 26 h 68"/>
              <a:gd name="T48" fmla="*/ 72 w 112"/>
              <a:gd name="T49" fmla="*/ 42 h 68"/>
              <a:gd name="T50" fmla="*/ 72 w 112"/>
              <a:gd name="T51" fmla="*/ 62 h 68"/>
              <a:gd name="T52" fmla="*/ 108 w 112"/>
              <a:gd name="T53" fmla="*/ 56 h 68"/>
              <a:gd name="T54" fmla="*/ 103 w 112"/>
              <a:gd name="T55" fmla="*/ 56 h 68"/>
              <a:gd name="T56" fmla="*/ 76 w 112"/>
              <a:gd name="T57" fmla="*/ 39 h 68"/>
              <a:gd name="T58" fmla="*/ 76 w 112"/>
              <a:gd name="T59" fmla="*/ 28 h 68"/>
              <a:gd name="T60" fmla="*/ 103 w 112"/>
              <a:gd name="T61" fmla="*/ 12 h 68"/>
              <a:gd name="T62" fmla="*/ 108 w 112"/>
              <a:gd name="T63" fmla="*/ 12 h 68"/>
              <a:gd name="T64" fmla="*/ 108 w 112"/>
              <a:gd name="T6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68">
                <a:moveTo>
                  <a:pt x="101" y="8"/>
                </a:moveTo>
                <a:cubicBezTo>
                  <a:pt x="76" y="23"/>
                  <a:pt x="76" y="23"/>
                  <a:pt x="76" y="23"/>
                </a:cubicBezTo>
                <a:cubicBezTo>
                  <a:pt x="76" y="6"/>
                  <a:pt x="76" y="6"/>
                  <a:pt x="76" y="6"/>
                </a:cubicBezTo>
                <a:cubicBezTo>
                  <a:pt x="76" y="2"/>
                  <a:pt x="73" y="0"/>
                  <a:pt x="70" y="0"/>
                </a:cubicBezTo>
                <a:cubicBezTo>
                  <a:pt x="6" y="0"/>
                  <a:pt x="6" y="0"/>
                  <a:pt x="6" y="0"/>
                </a:cubicBezTo>
                <a:cubicBezTo>
                  <a:pt x="2" y="0"/>
                  <a:pt x="0" y="2"/>
                  <a:pt x="0" y="6"/>
                </a:cubicBezTo>
                <a:cubicBezTo>
                  <a:pt x="0" y="62"/>
                  <a:pt x="0" y="62"/>
                  <a:pt x="0" y="62"/>
                </a:cubicBezTo>
                <a:cubicBezTo>
                  <a:pt x="0" y="65"/>
                  <a:pt x="2" y="68"/>
                  <a:pt x="6" y="68"/>
                </a:cubicBezTo>
                <a:cubicBezTo>
                  <a:pt x="70" y="68"/>
                  <a:pt x="70" y="68"/>
                  <a:pt x="70" y="68"/>
                </a:cubicBezTo>
                <a:cubicBezTo>
                  <a:pt x="73" y="68"/>
                  <a:pt x="76" y="65"/>
                  <a:pt x="76" y="62"/>
                </a:cubicBezTo>
                <a:cubicBezTo>
                  <a:pt x="76" y="44"/>
                  <a:pt x="76" y="44"/>
                  <a:pt x="76" y="44"/>
                </a:cubicBezTo>
                <a:cubicBezTo>
                  <a:pt x="102" y="60"/>
                  <a:pt x="102" y="60"/>
                  <a:pt x="102" y="60"/>
                </a:cubicBezTo>
                <a:cubicBezTo>
                  <a:pt x="112" y="60"/>
                  <a:pt x="112" y="60"/>
                  <a:pt x="112" y="60"/>
                </a:cubicBezTo>
                <a:cubicBezTo>
                  <a:pt x="112" y="8"/>
                  <a:pt x="112" y="8"/>
                  <a:pt x="112" y="8"/>
                </a:cubicBezTo>
                <a:lnTo>
                  <a:pt x="101" y="8"/>
                </a:lnTo>
                <a:close/>
                <a:moveTo>
                  <a:pt x="72" y="62"/>
                </a:moveTo>
                <a:cubicBezTo>
                  <a:pt x="72" y="63"/>
                  <a:pt x="71" y="64"/>
                  <a:pt x="70" y="64"/>
                </a:cubicBezTo>
                <a:cubicBezTo>
                  <a:pt x="6" y="64"/>
                  <a:pt x="6" y="64"/>
                  <a:pt x="6" y="64"/>
                </a:cubicBezTo>
                <a:cubicBezTo>
                  <a:pt x="5" y="64"/>
                  <a:pt x="4" y="63"/>
                  <a:pt x="4" y="62"/>
                </a:cubicBezTo>
                <a:cubicBezTo>
                  <a:pt x="4" y="6"/>
                  <a:pt x="4" y="6"/>
                  <a:pt x="4" y="6"/>
                </a:cubicBezTo>
                <a:cubicBezTo>
                  <a:pt x="4" y="5"/>
                  <a:pt x="5" y="4"/>
                  <a:pt x="6" y="4"/>
                </a:cubicBezTo>
                <a:cubicBezTo>
                  <a:pt x="70" y="4"/>
                  <a:pt x="70" y="4"/>
                  <a:pt x="70" y="4"/>
                </a:cubicBezTo>
                <a:cubicBezTo>
                  <a:pt x="71" y="4"/>
                  <a:pt x="72" y="5"/>
                  <a:pt x="72" y="6"/>
                </a:cubicBezTo>
                <a:cubicBezTo>
                  <a:pt x="72" y="26"/>
                  <a:pt x="72" y="26"/>
                  <a:pt x="72" y="26"/>
                </a:cubicBezTo>
                <a:cubicBezTo>
                  <a:pt x="72" y="42"/>
                  <a:pt x="72" y="42"/>
                  <a:pt x="72" y="42"/>
                </a:cubicBezTo>
                <a:lnTo>
                  <a:pt x="72" y="62"/>
                </a:lnTo>
                <a:close/>
                <a:moveTo>
                  <a:pt x="108" y="56"/>
                </a:moveTo>
                <a:cubicBezTo>
                  <a:pt x="103" y="56"/>
                  <a:pt x="103" y="56"/>
                  <a:pt x="103" y="56"/>
                </a:cubicBezTo>
                <a:cubicBezTo>
                  <a:pt x="76" y="39"/>
                  <a:pt x="76" y="39"/>
                  <a:pt x="76" y="39"/>
                </a:cubicBezTo>
                <a:cubicBezTo>
                  <a:pt x="76" y="28"/>
                  <a:pt x="76" y="28"/>
                  <a:pt x="76" y="28"/>
                </a:cubicBezTo>
                <a:cubicBezTo>
                  <a:pt x="103" y="12"/>
                  <a:pt x="103" y="12"/>
                  <a:pt x="103" y="12"/>
                </a:cubicBezTo>
                <a:cubicBezTo>
                  <a:pt x="108" y="12"/>
                  <a:pt x="108" y="12"/>
                  <a:pt x="108" y="12"/>
                </a:cubicBezTo>
                <a:lnTo>
                  <a:pt x="108" y="56"/>
                </a:lnTo>
                <a:close/>
              </a:path>
            </a:pathLst>
          </a:custGeom>
          <a:solidFill>
            <a:srgbClr val="43537C"/>
          </a:solidFill>
          <a:ln>
            <a:noFill/>
          </a:ln>
        </p:spPr>
        <p:txBody>
          <a:bodyPr/>
          <a:p>
            <a:pPr eaLnBrk="0" hangingPunct="0"/>
            <a:endParaRPr lang="zh-CN" altLang="en-US" sz="2400"/>
          </a:p>
        </p:txBody>
      </p:sp>
      <p:sp>
        <p:nvSpPr>
          <p:cNvPr id="104" name="Freeform 49"/>
          <p:cNvSpPr>
            <a:spLocks noEditPoints="1" noChangeArrowheads="1"/>
          </p:cNvSpPr>
          <p:nvPr>
            <p:custDataLst>
              <p:tags r:id="rId29"/>
            </p:custDataLst>
          </p:nvPr>
        </p:nvSpPr>
        <p:spPr bwMode="auto">
          <a:xfrm>
            <a:off x="5921671" y="5860544"/>
            <a:ext cx="324253" cy="366809"/>
          </a:xfrm>
          <a:custGeom>
            <a:avLst/>
            <a:gdLst>
              <a:gd name="T0" fmla="*/ 46 w 92"/>
              <a:gd name="T1" fmla="*/ 0 h 104"/>
              <a:gd name="T2" fmla="*/ 0 w 92"/>
              <a:gd name="T3" fmla="*/ 22 h 104"/>
              <a:gd name="T4" fmla="*/ 0 w 92"/>
              <a:gd name="T5" fmla="*/ 82 h 104"/>
              <a:gd name="T6" fmla="*/ 46 w 92"/>
              <a:gd name="T7" fmla="*/ 104 h 104"/>
              <a:gd name="T8" fmla="*/ 92 w 92"/>
              <a:gd name="T9" fmla="*/ 82 h 104"/>
              <a:gd name="T10" fmla="*/ 92 w 92"/>
              <a:gd name="T11" fmla="*/ 22 h 104"/>
              <a:gd name="T12" fmla="*/ 46 w 92"/>
              <a:gd name="T13" fmla="*/ 0 h 104"/>
              <a:gd name="T14" fmla="*/ 46 w 92"/>
              <a:gd name="T15" fmla="*/ 4 h 104"/>
              <a:gd name="T16" fmla="*/ 88 w 92"/>
              <a:gd name="T17" fmla="*/ 22 h 104"/>
              <a:gd name="T18" fmla="*/ 46 w 92"/>
              <a:gd name="T19" fmla="*/ 40 h 104"/>
              <a:gd name="T20" fmla="*/ 4 w 92"/>
              <a:gd name="T21" fmla="*/ 22 h 104"/>
              <a:gd name="T22" fmla="*/ 46 w 92"/>
              <a:gd name="T23" fmla="*/ 4 h 104"/>
              <a:gd name="T24" fmla="*/ 88 w 92"/>
              <a:gd name="T25" fmla="*/ 78 h 104"/>
              <a:gd name="T26" fmla="*/ 88 w 92"/>
              <a:gd name="T27" fmla="*/ 82 h 104"/>
              <a:gd name="T28" fmla="*/ 46 w 92"/>
              <a:gd name="T29" fmla="*/ 100 h 104"/>
              <a:gd name="T30" fmla="*/ 4 w 92"/>
              <a:gd name="T31" fmla="*/ 82 h 104"/>
              <a:gd name="T32" fmla="*/ 4 w 92"/>
              <a:gd name="T33" fmla="*/ 78 h 104"/>
              <a:gd name="T34" fmla="*/ 4 w 92"/>
              <a:gd name="T35" fmla="*/ 71 h 104"/>
              <a:gd name="T36" fmla="*/ 46 w 92"/>
              <a:gd name="T37" fmla="*/ 84 h 104"/>
              <a:gd name="T38" fmla="*/ 88 w 92"/>
              <a:gd name="T39" fmla="*/ 71 h 104"/>
              <a:gd name="T40" fmla="*/ 88 w 92"/>
              <a:gd name="T41" fmla="*/ 78 h 104"/>
              <a:gd name="T42" fmla="*/ 88 w 92"/>
              <a:gd name="T43" fmla="*/ 62 h 104"/>
              <a:gd name="T44" fmla="*/ 46 w 92"/>
              <a:gd name="T45" fmla="*/ 80 h 104"/>
              <a:gd name="T46" fmla="*/ 4 w 92"/>
              <a:gd name="T47" fmla="*/ 62 h 104"/>
              <a:gd name="T48" fmla="*/ 4 w 92"/>
              <a:gd name="T49" fmla="*/ 55 h 104"/>
              <a:gd name="T50" fmla="*/ 4 w 92"/>
              <a:gd name="T51" fmla="*/ 51 h 104"/>
              <a:gd name="T52" fmla="*/ 46 w 92"/>
              <a:gd name="T53" fmla="*/ 64 h 104"/>
              <a:gd name="T54" fmla="*/ 88 w 92"/>
              <a:gd name="T55" fmla="*/ 51 h 104"/>
              <a:gd name="T56" fmla="*/ 88 w 92"/>
              <a:gd name="T57" fmla="*/ 62 h 104"/>
              <a:gd name="T58" fmla="*/ 88 w 92"/>
              <a:gd name="T59" fmla="*/ 42 h 104"/>
              <a:gd name="T60" fmla="*/ 46 w 92"/>
              <a:gd name="T61" fmla="*/ 60 h 104"/>
              <a:gd name="T62" fmla="*/ 4 w 92"/>
              <a:gd name="T63" fmla="*/ 42 h 104"/>
              <a:gd name="T64" fmla="*/ 4 w 92"/>
              <a:gd name="T65" fmla="*/ 31 h 104"/>
              <a:gd name="T66" fmla="*/ 46 w 92"/>
              <a:gd name="T67" fmla="*/ 44 h 104"/>
              <a:gd name="T68" fmla="*/ 88 w 92"/>
              <a:gd name="T69" fmla="*/ 31 h 104"/>
              <a:gd name="T70" fmla="*/ 88 w 92"/>
              <a:gd name="T71" fmla="*/ 4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104">
                <a:moveTo>
                  <a:pt x="46" y="0"/>
                </a:moveTo>
                <a:cubicBezTo>
                  <a:pt x="20" y="0"/>
                  <a:pt x="0" y="10"/>
                  <a:pt x="0" y="22"/>
                </a:cubicBezTo>
                <a:cubicBezTo>
                  <a:pt x="0" y="82"/>
                  <a:pt x="0" y="82"/>
                  <a:pt x="0" y="82"/>
                </a:cubicBezTo>
                <a:cubicBezTo>
                  <a:pt x="0" y="94"/>
                  <a:pt x="20" y="104"/>
                  <a:pt x="46" y="104"/>
                </a:cubicBezTo>
                <a:cubicBezTo>
                  <a:pt x="71" y="104"/>
                  <a:pt x="92" y="94"/>
                  <a:pt x="92" y="82"/>
                </a:cubicBezTo>
                <a:cubicBezTo>
                  <a:pt x="92" y="22"/>
                  <a:pt x="92" y="22"/>
                  <a:pt x="92" y="22"/>
                </a:cubicBezTo>
                <a:cubicBezTo>
                  <a:pt x="92" y="10"/>
                  <a:pt x="71" y="0"/>
                  <a:pt x="46" y="0"/>
                </a:cubicBezTo>
                <a:close/>
                <a:moveTo>
                  <a:pt x="46" y="4"/>
                </a:moveTo>
                <a:cubicBezTo>
                  <a:pt x="71" y="4"/>
                  <a:pt x="88" y="13"/>
                  <a:pt x="88" y="22"/>
                </a:cubicBezTo>
                <a:cubicBezTo>
                  <a:pt x="88" y="30"/>
                  <a:pt x="71" y="40"/>
                  <a:pt x="46" y="40"/>
                </a:cubicBezTo>
                <a:cubicBezTo>
                  <a:pt x="21" y="40"/>
                  <a:pt x="4" y="30"/>
                  <a:pt x="4" y="22"/>
                </a:cubicBezTo>
                <a:cubicBezTo>
                  <a:pt x="4" y="13"/>
                  <a:pt x="21" y="4"/>
                  <a:pt x="46" y="4"/>
                </a:cubicBezTo>
                <a:close/>
                <a:moveTo>
                  <a:pt x="88" y="78"/>
                </a:moveTo>
                <a:cubicBezTo>
                  <a:pt x="88" y="82"/>
                  <a:pt x="88" y="82"/>
                  <a:pt x="88" y="82"/>
                </a:cubicBezTo>
                <a:cubicBezTo>
                  <a:pt x="88" y="90"/>
                  <a:pt x="71" y="100"/>
                  <a:pt x="46" y="100"/>
                </a:cubicBezTo>
                <a:cubicBezTo>
                  <a:pt x="21" y="100"/>
                  <a:pt x="4" y="90"/>
                  <a:pt x="4" y="82"/>
                </a:cubicBezTo>
                <a:cubicBezTo>
                  <a:pt x="4" y="78"/>
                  <a:pt x="4" y="78"/>
                  <a:pt x="4" y="78"/>
                </a:cubicBezTo>
                <a:cubicBezTo>
                  <a:pt x="4" y="71"/>
                  <a:pt x="4" y="71"/>
                  <a:pt x="4" y="71"/>
                </a:cubicBezTo>
                <a:cubicBezTo>
                  <a:pt x="11" y="78"/>
                  <a:pt x="27" y="84"/>
                  <a:pt x="46" y="84"/>
                </a:cubicBezTo>
                <a:cubicBezTo>
                  <a:pt x="65" y="84"/>
                  <a:pt x="81" y="78"/>
                  <a:pt x="88" y="71"/>
                </a:cubicBezTo>
                <a:lnTo>
                  <a:pt x="88" y="78"/>
                </a:lnTo>
                <a:close/>
                <a:moveTo>
                  <a:pt x="88" y="62"/>
                </a:moveTo>
                <a:cubicBezTo>
                  <a:pt x="88" y="70"/>
                  <a:pt x="71" y="80"/>
                  <a:pt x="46" y="80"/>
                </a:cubicBezTo>
                <a:cubicBezTo>
                  <a:pt x="21" y="80"/>
                  <a:pt x="4" y="70"/>
                  <a:pt x="4" y="62"/>
                </a:cubicBezTo>
                <a:cubicBezTo>
                  <a:pt x="4" y="55"/>
                  <a:pt x="4" y="55"/>
                  <a:pt x="4" y="55"/>
                </a:cubicBezTo>
                <a:cubicBezTo>
                  <a:pt x="4" y="51"/>
                  <a:pt x="4" y="51"/>
                  <a:pt x="4" y="51"/>
                </a:cubicBezTo>
                <a:cubicBezTo>
                  <a:pt x="11" y="58"/>
                  <a:pt x="27" y="64"/>
                  <a:pt x="46" y="64"/>
                </a:cubicBezTo>
                <a:cubicBezTo>
                  <a:pt x="65" y="64"/>
                  <a:pt x="81" y="58"/>
                  <a:pt x="88" y="51"/>
                </a:cubicBezTo>
                <a:lnTo>
                  <a:pt x="88" y="62"/>
                </a:lnTo>
                <a:close/>
                <a:moveTo>
                  <a:pt x="88" y="42"/>
                </a:moveTo>
                <a:cubicBezTo>
                  <a:pt x="88" y="50"/>
                  <a:pt x="71" y="60"/>
                  <a:pt x="46" y="60"/>
                </a:cubicBezTo>
                <a:cubicBezTo>
                  <a:pt x="21" y="60"/>
                  <a:pt x="4" y="50"/>
                  <a:pt x="4" y="42"/>
                </a:cubicBezTo>
                <a:cubicBezTo>
                  <a:pt x="4" y="31"/>
                  <a:pt x="4" y="31"/>
                  <a:pt x="4" y="31"/>
                </a:cubicBezTo>
                <a:cubicBezTo>
                  <a:pt x="11" y="38"/>
                  <a:pt x="27" y="44"/>
                  <a:pt x="46" y="44"/>
                </a:cubicBezTo>
                <a:cubicBezTo>
                  <a:pt x="65" y="44"/>
                  <a:pt x="81" y="38"/>
                  <a:pt x="88" y="31"/>
                </a:cubicBezTo>
                <a:lnTo>
                  <a:pt x="88" y="42"/>
                </a:lnTo>
                <a:close/>
              </a:path>
            </a:pathLst>
          </a:custGeom>
          <a:solidFill>
            <a:srgbClr val="43537C"/>
          </a:solidFill>
          <a:ln>
            <a:noFill/>
          </a:ln>
        </p:spPr>
        <p:txBody>
          <a:bodyPr/>
          <a:p>
            <a:pPr eaLnBrk="0" hangingPunct="0"/>
            <a:endParaRPr lang="zh-CN" altLang="en-US" sz="2400"/>
          </a:p>
        </p:txBody>
      </p:sp>
      <p:sp>
        <p:nvSpPr>
          <p:cNvPr id="105" name="Freeform 50"/>
          <p:cNvSpPr>
            <a:spLocks noEditPoints="1" noChangeArrowheads="1"/>
          </p:cNvSpPr>
          <p:nvPr>
            <p:custDataLst>
              <p:tags r:id="rId30"/>
            </p:custDataLst>
          </p:nvPr>
        </p:nvSpPr>
        <p:spPr bwMode="auto">
          <a:xfrm>
            <a:off x="6620931" y="4498160"/>
            <a:ext cx="353699" cy="368749"/>
          </a:xfrm>
          <a:custGeom>
            <a:avLst/>
            <a:gdLst>
              <a:gd name="T0" fmla="*/ 251 w 256"/>
              <a:gd name="T1" fmla="*/ 45 h 267"/>
              <a:gd name="T2" fmla="*/ 128 w 256"/>
              <a:gd name="T3" fmla="*/ 0 h 267"/>
              <a:gd name="T4" fmla="*/ 5 w 256"/>
              <a:gd name="T5" fmla="*/ 45 h 267"/>
              <a:gd name="T6" fmla="*/ 0 w 256"/>
              <a:gd name="T7" fmla="*/ 47 h 267"/>
              <a:gd name="T8" fmla="*/ 0 w 256"/>
              <a:gd name="T9" fmla="*/ 54 h 267"/>
              <a:gd name="T10" fmla="*/ 0 w 256"/>
              <a:gd name="T11" fmla="*/ 54 h 267"/>
              <a:gd name="T12" fmla="*/ 0 w 256"/>
              <a:gd name="T13" fmla="*/ 222 h 267"/>
              <a:gd name="T14" fmla="*/ 123 w 256"/>
              <a:gd name="T15" fmla="*/ 267 h 267"/>
              <a:gd name="T16" fmla="*/ 128 w 256"/>
              <a:gd name="T17" fmla="*/ 267 h 267"/>
              <a:gd name="T18" fmla="*/ 133 w 256"/>
              <a:gd name="T19" fmla="*/ 267 h 267"/>
              <a:gd name="T20" fmla="*/ 256 w 256"/>
              <a:gd name="T21" fmla="*/ 222 h 267"/>
              <a:gd name="T22" fmla="*/ 256 w 256"/>
              <a:gd name="T23" fmla="*/ 57 h 267"/>
              <a:gd name="T24" fmla="*/ 256 w 256"/>
              <a:gd name="T25" fmla="*/ 54 h 267"/>
              <a:gd name="T26" fmla="*/ 256 w 256"/>
              <a:gd name="T27" fmla="*/ 47 h 267"/>
              <a:gd name="T28" fmla="*/ 251 w 256"/>
              <a:gd name="T29" fmla="*/ 45 h 267"/>
              <a:gd name="T30" fmla="*/ 123 w 256"/>
              <a:gd name="T31" fmla="*/ 256 h 267"/>
              <a:gd name="T32" fmla="*/ 10 w 256"/>
              <a:gd name="T33" fmla="*/ 215 h 267"/>
              <a:gd name="T34" fmla="*/ 10 w 256"/>
              <a:gd name="T35" fmla="*/ 57 h 267"/>
              <a:gd name="T36" fmla="*/ 90 w 256"/>
              <a:gd name="T37" fmla="*/ 87 h 267"/>
              <a:gd name="T38" fmla="*/ 123 w 256"/>
              <a:gd name="T39" fmla="*/ 99 h 267"/>
              <a:gd name="T40" fmla="*/ 123 w 256"/>
              <a:gd name="T41" fmla="*/ 256 h 267"/>
              <a:gd name="T42" fmla="*/ 128 w 256"/>
              <a:gd name="T43" fmla="*/ 90 h 267"/>
              <a:gd name="T44" fmla="*/ 69 w 256"/>
              <a:gd name="T45" fmla="*/ 68 h 267"/>
              <a:gd name="T46" fmla="*/ 19 w 256"/>
              <a:gd name="T47" fmla="*/ 49 h 267"/>
              <a:gd name="T48" fmla="*/ 128 w 256"/>
              <a:gd name="T49" fmla="*/ 9 h 267"/>
              <a:gd name="T50" fmla="*/ 237 w 256"/>
              <a:gd name="T51" fmla="*/ 49 h 267"/>
              <a:gd name="T52" fmla="*/ 128 w 256"/>
              <a:gd name="T53" fmla="*/ 90 h 267"/>
              <a:gd name="T54" fmla="*/ 246 w 256"/>
              <a:gd name="T55" fmla="*/ 215 h 267"/>
              <a:gd name="T56" fmla="*/ 133 w 256"/>
              <a:gd name="T57" fmla="*/ 256 h 267"/>
              <a:gd name="T58" fmla="*/ 133 w 256"/>
              <a:gd name="T59" fmla="*/ 99 h 267"/>
              <a:gd name="T60" fmla="*/ 246 w 256"/>
              <a:gd name="T61" fmla="*/ 57 h 267"/>
              <a:gd name="T62" fmla="*/ 246 w 256"/>
              <a:gd name="T63" fmla="*/ 21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267">
                <a:moveTo>
                  <a:pt x="251" y="45"/>
                </a:moveTo>
                <a:lnTo>
                  <a:pt x="128" y="0"/>
                </a:lnTo>
                <a:lnTo>
                  <a:pt x="5" y="45"/>
                </a:lnTo>
                <a:lnTo>
                  <a:pt x="0" y="47"/>
                </a:lnTo>
                <a:lnTo>
                  <a:pt x="0" y="54"/>
                </a:lnTo>
                <a:lnTo>
                  <a:pt x="0" y="222"/>
                </a:lnTo>
                <a:lnTo>
                  <a:pt x="123" y="267"/>
                </a:lnTo>
                <a:lnTo>
                  <a:pt x="128" y="267"/>
                </a:lnTo>
                <a:lnTo>
                  <a:pt x="133" y="267"/>
                </a:lnTo>
                <a:lnTo>
                  <a:pt x="256" y="222"/>
                </a:lnTo>
                <a:lnTo>
                  <a:pt x="256" y="57"/>
                </a:lnTo>
                <a:lnTo>
                  <a:pt x="256" y="54"/>
                </a:lnTo>
                <a:lnTo>
                  <a:pt x="256" y="47"/>
                </a:lnTo>
                <a:lnTo>
                  <a:pt x="251" y="45"/>
                </a:lnTo>
                <a:close/>
                <a:moveTo>
                  <a:pt x="123" y="256"/>
                </a:moveTo>
                <a:lnTo>
                  <a:pt x="10" y="215"/>
                </a:lnTo>
                <a:lnTo>
                  <a:pt x="10" y="57"/>
                </a:lnTo>
                <a:lnTo>
                  <a:pt x="90" y="87"/>
                </a:lnTo>
                <a:lnTo>
                  <a:pt x="123" y="99"/>
                </a:lnTo>
                <a:lnTo>
                  <a:pt x="123" y="256"/>
                </a:lnTo>
                <a:close/>
                <a:moveTo>
                  <a:pt x="128" y="90"/>
                </a:moveTo>
                <a:lnTo>
                  <a:pt x="69" y="68"/>
                </a:lnTo>
                <a:lnTo>
                  <a:pt x="19" y="49"/>
                </a:lnTo>
                <a:lnTo>
                  <a:pt x="128" y="9"/>
                </a:lnTo>
                <a:lnTo>
                  <a:pt x="237" y="49"/>
                </a:lnTo>
                <a:lnTo>
                  <a:pt x="128" y="90"/>
                </a:lnTo>
                <a:close/>
                <a:moveTo>
                  <a:pt x="246" y="215"/>
                </a:moveTo>
                <a:lnTo>
                  <a:pt x="133" y="256"/>
                </a:lnTo>
                <a:lnTo>
                  <a:pt x="133" y="99"/>
                </a:lnTo>
                <a:lnTo>
                  <a:pt x="246" y="57"/>
                </a:lnTo>
                <a:lnTo>
                  <a:pt x="246" y="215"/>
                </a:lnTo>
                <a:close/>
              </a:path>
            </a:pathLst>
          </a:custGeom>
          <a:solidFill>
            <a:srgbClr val="43537C"/>
          </a:solidFill>
          <a:ln>
            <a:noFill/>
          </a:ln>
        </p:spPr>
        <p:txBody>
          <a:bodyPr/>
          <a:p>
            <a:pPr eaLnBrk="0" hangingPunct="0"/>
            <a:endParaRPr lang="zh-CN" altLang="en-US" sz="2400"/>
          </a:p>
        </p:txBody>
      </p:sp>
      <p:sp>
        <p:nvSpPr>
          <p:cNvPr id="106" name="Freeform 77"/>
          <p:cNvSpPr>
            <a:spLocks noEditPoints="1" noChangeArrowheads="1"/>
          </p:cNvSpPr>
          <p:nvPr>
            <p:custDataLst>
              <p:tags r:id="rId31"/>
            </p:custDataLst>
          </p:nvPr>
        </p:nvSpPr>
        <p:spPr bwMode="auto">
          <a:xfrm>
            <a:off x="2812667" y="2707009"/>
            <a:ext cx="461091" cy="462579"/>
          </a:xfrm>
          <a:custGeom>
            <a:avLst/>
            <a:gdLst>
              <a:gd name="T0" fmla="*/ 112 w 200"/>
              <a:gd name="T1" fmla="*/ 21 h 200"/>
              <a:gd name="T2" fmla="*/ 118 w 200"/>
              <a:gd name="T3" fmla="*/ 29 h 200"/>
              <a:gd name="T4" fmla="*/ 143 w 200"/>
              <a:gd name="T5" fmla="*/ 40 h 200"/>
              <a:gd name="T6" fmla="*/ 157 w 200"/>
              <a:gd name="T7" fmla="*/ 26 h 200"/>
              <a:gd name="T8" fmla="*/ 164 w 200"/>
              <a:gd name="T9" fmla="*/ 53 h 200"/>
              <a:gd name="T10" fmla="*/ 163 w 200"/>
              <a:gd name="T11" fmla="*/ 62 h 200"/>
              <a:gd name="T12" fmla="*/ 172 w 200"/>
              <a:gd name="T13" fmla="*/ 88 h 200"/>
              <a:gd name="T14" fmla="*/ 192 w 200"/>
              <a:gd name="T15" fmla="*/ 88 h 200"/>
              <a:gd name="T16" fmla="*/ 177 w 200"/>
              <a:gd name="T17" fmla="*/ 112 h 200"/>
              <a:gd name="T18" fmla="*/ 170 w 200"/>
              <a:gd name="T19" fmla="*/ 117 h 200"/>
              <a:gd name="T20" fmla="*/ 159 w 200"/>
              <a:gd name="T21" fmla="*/ 141 h 200"/>
              <a:gd name="T22" fmla="*/ 174 w 200"/>
              <a:gd name="T23" fmla="*/ 156 h 200"/>
              <a:gd name="T24" fmla="*/ 146 w 200"/>
              <a:gd name="T25" fmla="*/ 162 h 200"/>
              <a:gd name="T26" fmla="*/ 136 w 200"/>
              <a:gd name="T27" fmla="*/ 161 h 200"/>
              <a:gd name="T28" fmla="*/ 112 w 200"/>
              <a:gd name="T29" fmla="*/ 169 h 200"/>
              <a:gd name="T30" fmla="*/ 112 w 200"/>
              <a:gd name="T31" fmla="*/ 192 h 200"/>
              <a:gd name="T32" fmla="*/ 88 w 200"/>
              <a:gd name="T33" fmla="*/ 176 h 200"/>
              <a:gd name="T34" fmla="*/ 82 w 200"/>
              <a:gd name="T35" fmla="*/ 168 h 200"/>
              <a:gd name="T36" fmla="*/ 59 w 200"/>
              <a:gd name="T37" fmla="*/ 158 h 200"/>
              <a:gd name="T38" fmla="*/ 44 w 200"/>
              <a:gd name="T39" fmla="*/ 173 h 200"/>
              <a:gd name="T40" fmla="*/ 38 w 200"/>
              <a:gd name="T41" fmla="*/ 145 h 200"/>
              <a:gd name="T42" fmla="*/ 39 w 200"/>
              <a:gd name="T43" fmla="*/ 135 h 200"/>
              <a:gd name="T44" fmla="*/ 29 w 200"/>
              <a:gd name="T45" fmla="*/ 112 h 200"/>
              <a:gd name="T46" fmla="*/ 8 w 200"/>
              <a:gd name="T47" fmla="*/ 112 h 200"/>
              <a:gd name="T48" fmla="*/ 23 w 200"/>
              <a:gd name="T49" fmla="*/ 88 h 200"/>
              <a:gd name="T50" fmla="*/ 30 w 200"/>
              <a:gd name="T51" fmla="*/ 81 h 200"/>
              <a:gd name="T52" fmla="*/ 41 w 200"/>
              <a:gd name="T53" fmla="*/ 57 h 200"/>
              <a:gd name="T54" fmla="*/ 27 w 200"/>
              <a:gd name="T55" fmla="*/ 43 h 200"/>
              <a:gd name="T56" fmla="*/ 53 w 200"/>
              <a:gd name="T57" fmla="*/ 36 h 200"/>
              <a:gd name="T58" fmla="*/ 63 w 200"/>
              <a:gd name="T59" fmla="*/ 37 h 200"/>
              <a:gd name="T60" fmla="*/ 88 w 200"/>
              <a:gd name="T61" fmla="*/ 27 h 200"/>
              <a:gd name="T62" fmla="*/ 88 w 200"/>
              <a:gd name="T63" fmla="*/ 8 h 200"/>
              <a:gd name="T64" fmla="*/ 100 w 200"/>
              <a:gd name="T65" fmla="*/ 136 h 200"/>
              <a:gd name="T66" fmla="*/ 100 w 200"/>
              <a:gd name="T67" fmla="*/ 64 h 200"/>
              <a:gd name="T68" fmla="*/ 100 w 200"/>
              <a:gd name="T69" fmla="*/ 136 h 200"/>
              <a:gd name="T70" fmla="*/ 80 w 200"/>
              <a:gd name="T71" fmla="*/ 0 h 200"/>
              <a:gd name="T72" fmla="*/ 59 w 200"/>
              <a:gd name="T73" fmla="*/ 30 h 200"/>
              <a:gd name="T74" fmla="*/ 16 w 200"/>
              <a:gd name="T75" fmla="*/ 43 h 200"/>
              <a:gd name="T76" fmla="*/ 23 w 200"/>
              <a:gd name="T77" fmla="*/ 80 h 200"/>
              <a:gd name="T78" fmla="*/ 0 w 200"/>
              <a:gd name="T79" fmla="*/ 120 h 200"/>
              <a:gd name="T80" fmla="*/ 32 w 200"/>
              <a:gd name="T81" fmla="*/ 140 h 200"/>
              <a:gd name="T82" fmla="*/ 44 w 200"/>
              <a:gd name="T83" fmla="*/ 184 h 200"/>
              <a:gd name="T84" fmla="*/ 80 w 200"/>
              <a:gd name="T85" fmla="*/ 176 h 200"/>
              <a:gd name="T86" fmla="*/ 120 w 200"/>
              <a:gd name="T87" fmla="*/ 200 h 200"/>
              <a:gd name="T88" fmla="*/ 140 w 200"/>
              <a:gd name="T89" fmla="*/ 168 h 200"/>
              <a:gd name="T90" fmla="*/ 185 w 200"/>
              <a:gd name="T91" fmla="*/ 156 h 200"/>
              <a:gd name="T92" fmla="*/ 177 w 200"/>
              <a:gd name="T93" fmla="*/ 120 h 200"/>
              <a:gd name="T94" fmla="*/ 200 w 200"/>
              <a:gd name="T95" fmla="*/ 80 h 200"/>
              <a:gd name="T96" fmla="*/ 170 w 200"/>
              <a:gd name="T97" fmla="*/ 58 h 200"/>
              <a:gd name="T98" fmla="*/ 157 w 200"/>
              <a:gd name="T99" fmla="*/ 15 h 200"/>
              <a:gd name="T100" fmla="*/ 120 w 200"/>
              <a:gd name="T101" fmla="*/ 21 h 200"/>
              <a:gd name="T102" fmla="*/ 100 w 200"/>
              <a:gd name="T103" fmla="*/ 128 h 200"/>
              <a:gd name="T104" fmla="*/ 100 w 200"/>
              <a:gd name="T105" fmla="*/ 72 h 200"/>
              <a:gd name="T106" fmla="*/ 100 w 200"/>
              <a:gd name="T107" fmla="*/ 12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200">
                <a:moveTo>
                  <a:pt x="112" y="8"/>
                </a:moveTo>
                <a:cubicBezTo>
                  <a:pt x="112" y="21"/>
                  <a:pt x="112" y="21"/>
                  <a:pt x="112" y="21"/>
                </a:cubicBezTo>
                <a:cubicBezTo>
                  <a:pt x="112" y="27"/>
                  <a:pt x="112" y="27"/>
                  <a:pt x="112" y="27"/>
                </a:cubicBezTo>
                <a:cubicBezTo>
                  <a:pt x="118" y="29"/>
                  <a:pt x="118" y="29"/>
                  <a:pt x="118" y="29"/>
                </a:cubicBezTo>
                <a:cubicBezTo>
                  <a:pt x="125" y="30"/>
                  <a:pt x="132" y="33"/>
                  <a:pt x="138" y="37"/>
                </a:cubicBezTo>
                <a:cubicBezTo>
                  <a:pt x="143" y="40"/>
                  <a:pt x="143" y="40"/>
                  <a:pt x="143" y="40"/>
                </a:cubicBezTo>
                <a:cubicBezTo>
                  <a:pt x="147" y="36"/>
                  <a:pt x="147" y="36"/>
                  <a:pt x="147" y="36"/>
                </a:cubicBezTo>
                <a:cubicBezTo>
                  <a:pt x="157" y="26"/>
                  <a:pt x="157" y="26"/>
                  <a:pt x="157" y="26"/>
                </a:cubicBezTo>
                <a:cubicBezTo>
                  <a:pt x="174" y="43"/>
                  <a:pt x="174" y="43"/>
                  <a:pt x="174" y="43"/>
                </a:cubicBezTo>
                <a:cubicBezTo>
                  <a:pt x="164" y="53"/>
                  <a:pt x="164" y="53"/>
                  <a:pt x="164" y="53"/>
                </a:cubicBezTo>
                <a:cubicBezTo>
                  <a:pt x="160" y="57"/>
                  <a:pt x="160" y="57"/>
                  <a:pt x="160" y="57"/>
                </a:cubicBezTo>
                <a:cubicBezTo>
                  <a:pt x="163" y="62"/>
                  <a:pt x="163" y="62"/>
                  <a:pt x="163" y="62"/>
                </a:cubicBezTo>
                <a:cubicBezTo>
                  <a:pt x="166" y="68"/>
                  <a:pt x="169" y="75"/>
                  <a:pt x="170" y="81"/>
                </a:cubicBezTo>
                <a:cubicBezTo>
                  <a:pt x="172" y="88"/>
                  <a:pt x="172" y="88"/>
                  <a:pt x="172" y="88"/>
                </a:cubicBezTo>
                <a:cubicBezTo>
                  <a:pt x="178" y="88"/>
                  <a:pt x="178" y="88"/>
                  <a:pt x="178" y="88"/>
                </a:cubicBezTo>
                <a:cubicBezTo>
                  <a:pt x="192" y="88"/>
                  <a:pt x="192" y="88"/>
                  <a:pt x="192" y="88"/>
                </a:cubicBezTo>
                <a:cubicBezTo>
                  <a:pt x="192" y="112"/>
                  <a:pt x="192" y="112"/>
                  <a:pt x="192" y="112"/>
                </a:cubicBezTo>
                <a:cubicBezTo>
                  <a:pt x="177" y="112"/>
                  <a:pt x="177" y="112"/>
                  <a:pt x="177" y="112"/>
                </a:cubicBezTo>
                <a:cubicBezTo>
                  <a:pt x="171" y="112"/>
                  <a:pt x="171" y="112"/>
                  <a:pt x="171" y="112"/>
                </a:cubicBezTo>
                <a:cubicBezTo>
                  <a:pt x="170" y="117"/>
                  <a:pt x="170" y="117"/>
                  <a:pt x="170" y="117"/>
                </a:cubicBezTo>
                <a:cubicBezTo>
                  <a:pt x="168" y="124"/>
                  <a:pt x="165" y="130"/>
                  <a:pt x="162" y="135"/>
                </a:cubicBezTo>
                <a:cubicBezTo>
                  <a:pt x="159" y="141"/>
                  <a:pt x="159" y="141"/>
                  <a:pt x="159" y="141"/>
                </a:cubicBezTo>
                <a:cubicBezTo>
                  <a:pt x="163" y="145"/>
                  <a:pt x="163" y="145"/>
                  <a:pt x="163" y="145"/>
                </a:cubicBezTo>
                <a:cubicBezTo>
                  <a:pt x="174" y="156"/>
                  <a:pt x="174" y="156"/>
                  <a:pt x="174" y="156"/>
                </a:cubicBezTo>
                <a:cubicBezTo>
                  <a:pt x="157" y="173"/>
                  <a:pt x="157" y="173"/>
                  <a:pt x="157" y="173"/>
                </a:cubicBezTo>
                <a:cubicBezTo>
                  <a:pt x="146" y="162"/>
                  <a:pt x="146" y="162"/>
                  <a:pt x="146" y="162"/>
                </a:cubicBezTo>
                <a:cubicBezTo>
                  <a:pt x="142" y="158"/>
                  <a:pt x="142" y="158"/>
                  <a:pt x="142" y="158"/>
                </a:cubicBezTo>
                <a:cubicBezTo>
                  <a:pt x="136" y="161"/>
                  <a:pt x="136" y="161"/>
                  <a:pt x="136" y="161"/>
                </a:cubicBezTo>
                <a:cubicBezTo>
                  <a:pt x="131" y="164"/>
                  <a:pt x="125" y="166"/>
                  <a:pt x="118" y="168"/>
                </a:cubicBezTo>
                <a:cubicBezTo>
                  <a:pt x="112" y="169"/>
                  <a:pt x="112" y="169"/>
                  <a:pt x="112" y="169"/>
                </a:cubicBezTo>
                <a:cubicBezTo>
                  <a:pt x="112" y="176"/>
                  <a:pt x="112" y="176"/>
                  <a:pt x="112" y="176"/>
                </a:cubicBezTo>
                <a:cubicBezTo>
                  <a:pt x="112" y="192"/>
                  <a:pt x="112" y="192"/>
                  <a:pt x="112" y="192"/>
                </a:cubicBezTo>
                <a:cubicBezTo>
                  <a:pt x="88" y="192"/>
                  <a:pt x="88" y="192"/>
                  <a:pt x="88" y="192"/>
                </a:cubicBezTo>
                <a:cubicBezTo>
                  <a:pt x="88" y="176"/>
                  <a:pt x="88" y="176"/>
                  <a:pt x="88" y="176"/>
                </a:cubicBezTo>
                <a:cubicBezTo>
                  <a:pt x="88" y="169"/>
                  <a:pt x="88" y="169"/>
                  <a:pt x="88" y="169"/>
                </a:cubicBezTo>
                <a:cubicBezTo>
                  <a:pt x="82" y="168"/>
                  <a:pt x="82" y="168"/>
                  <a:pt x="82" y="168"/>
                </a:cubicBezTo>
                <a:cubicBezTo>
                  <a:pt x="76" y="166"/>
                  <a:pt x="70" y="164"/>
                  <a:pt x="65" y="161"/>
                </a:cubicBezTo>
                <a:cubicBezTo>
                  <a:pt x="59" y="158"/>
                  <a:pt x="59" y="158"/>
                  <a:pt x="59" y="158"/>
                </a:cubicBezTo>
                <a:cubicBezTo>
                  <a:pt x="55" y="162"/>
                  <a:pt x="55" y="162"/>
                  <a:pt x="55" y="162"/>
                </a:cubicBezTo>
                <a:cubicBezTo>
                  <a:pt x="44" y="173"/>
                  <a:pt x="44" y="173"/>
                  <a:pt x="44" y="173"/>
                </a:cubicBezTo>
                <a:cubicBezTo>
                  <a:pt x="27" y="156"/>
                  <a:pt x="27" y="156"/>
                  <a:pt x="27" y="156"/>
                </a:cubicBezTo>
                <a:cubicBezTo>
                  <a:pt x="38" y="145"/>
                  <a:pt x="38" y="145"/>
                  <a:pt x="38" y="145"/>
                </a:cubicBezTo>
                <a:cubicBezTo>
                  <a:pt x="42" y="141"/>
                  <a:pt x="42" y="141"/>
                  <a:pt x="42" y="141"/>
                </a:cubicBezTo>
                <a:cubicBezTo>
                  <a:pt x="39" y="135"/>
                  <a:pt x="39" y="135"/>
                  <a:pt x="39" y="135"/>
                </a:cubicBezTo>
                <a:cubicBezTo>
                  <a:pt x="35" y="130"/>
                  <a:pt x="33" y="124"/>
                  <a:pt x="31" y="117"/>
                </a:cubicBezTo>
                <a:cubicBezTo>
                  <a:pt x="29" y="112"/>
                  <a:pt x="29" y="112"/>
                  <a:pt x="29" y="112"/>
                </a:cubicBezTo>
                <a:cubicBezTo>
                  <a:pt x="23" y="112"/>
                  <a:pt x="23" y="112"/>
                  <a:pt x="23" y="112"/>
                </a:cubicBezTo>
                <a:cubicBezTo>
                  <a:pt x="8" y="112"/>
                  <a:pt x="8" y="112"/>
                  <a:pt x="8" y="112"/>
                </a:cubicBezTo>
                <a:cubicBezTo>
                  <a:pt x="8" y="88"/>
                  <a:pt x="8" y="88"/>
                  <a:pt x="8" y="88"/>
                </a:cubicBezTo>
                <a:cubicBezTo>
                  <a:pt x="23" y="88"/>
                  <a:pt x="23" y="88"/>
                  <a:pt x="23" y="88"/>
                </a:cubicBezTo>
                <a:cubicBezTo>
                  <a:pt x="29" y="88"/>
                  <a:pt x="29" y="88"/>
                  <a:pt x="29" y="88"/>
                </a:cubicBezTo>
                <a:cubicBezTo>
                  <a:pt x="30" y="81"/>
                  <a:pt x="30" y="81"/>
                  <a:pt x="30" y="81"/>
                </a:cubicBezTo>
                <a:cubicBezTo>
                  <a:pt x="32" y="75"/>
                  <a:pt x="35" y="68"/>
                  <a:pt x="38" y="62"/>
                </a:cubicBezTo>
                <a:cubicBezTo>
                  <a:pt x="41" y="57"/>
                  <a:pt x="41" y="57"/>
                  <a:pt x="41" y="57"/>
                </a:cubicBezTo>
                <a:cubicBezTo>
                  <a:pt x="37" y="53"/>
                  <a:pt x="37" y="53"/>
                  <a:pt x="37" y="53"/>
                </a:cubicBezTo>
                <a:cubicBezTo>
                  <a:pt x="27" y="43"/>
                  <a:pt x="27" y="43"/>
                  <a:pt x="27" y="43"/>
                </a:cubicBezTo>
                <a:cubicBezTo>
                  <a:pt x="44" y="26"/>
                  <a:pt x="44" y="26"/>
                  <a:pt x="44" y="26"/>
                </a:cubicBezTo>
                <a:cubicBezTo>
                  <a:pt x="53" y="36"/>
                  <a:pt x="53" y="36"/>
                  <a:pt x="53" y="36"/>
                </a:cubicBezTo>
                <a:cubicBezTo>
                  <a:pt x="58" y="40"/>
                  <a:pt x="58" y="40"/>
                  <a:pt x="58" y="40"/>
                </a:cubicBezTo>
                <a:cubicBezTo>
                  <a:pt x="63" y="37"/>
                  <a:pt x="63" y="37"/>
                  <a:pt x="63" y="37"/>
                </a:cubicBezTo>
                <a:cubicBezTo>
                  <a:pt x="69" y="33"/>
                  <a:pt x="76" y="30"/>
                  <a:pt x="82" y="29"/>
                </a:cubicBezTo>
                <a:cubicBezTo>
                  <a:pt x="88" y="27"/>
                  <a:pt x="88" y="27"/>
                  <a:pt x="88" y="27"/>
                </a:cubicBezTo>
                <a:cubicBezTo>
                  <a:pt x="88" y="21"/>
                  <a:pt x="88" y="21"/>
                  <a:pt x="88" y="21"/>
                </a:cubicBezTo>
                <a:cubicBezTo>
                  <a:pt x="88" y="8"/>
                  <a:pt x="88" y="8"/>
                  <a:pt x="88" y="8"/>
                </a:cubicBezTo>
                <a:cubicBezTo>
                  <a:pt x="112" y="8"/>
                  <a:pt x="112" y="8"/>
                  <a:pt x="112" y="8"/>
                </a:cubicBezTo>
                <a:moveTo>
                  <a:pt x="100" y="136"/>
                </a:moveTo>
                <a:cubicBezTo>
                  <a:pt x="120" y="136"/>
                  <a:pt x="136" y="119"/>
                  <a:pt x="136" y="100"/>
                </a:cubicBezTo>
                <a:cubicBezTo>
                  <a:pt x="136" y="80"/>
                  <a:pt x="120" y="64"/>
                  <a:pt x="100" y="64"/>
                </a:cubicBezTo>
                <a:cubicBezTo>
                  <a:pt x="81" y="64"/>
                  <a:pt x="64" y="80"/>
                  <a:pt x="64" y="100"/>
                </a:cubicBezTo>
                <a:cubicBezTo>
                  <a:pt x="64" y="119"/>
                  <a:pt x="81" y="136"/>
                  <a:pt x="100" y="136"/>
                </a:cubicBezTo>
                <a:moveTo>
                  <a:pt x="120" y="0"/>
                </a:moveTo>
                <a:cubicBezTo>
                  <a:pt x="80" y="0"/>
                  <a:pt x="80" y="0"/>
                  <a:pt x="80" y="0"/>
                </a:cubicBezTo>
                <a:cubicBezTo>
                  <a:pt x="80" y="21"/>
                  <a:pt x="80" y="21"/>
                  <a:pt x="80" y="21"/>
                </a:cubicBezTo>
                <a:cubicBezTo>
                  <a:pt x="73" y="23"/>
                  <a:pt x="66" y="26"/>
                  <a:pt x="59" y="30"/>
                </a:cubicBezTo>
                <a:cubicBezTo>
                  <a:pt x="44" y="15"/>
                  <a:pt x="44" y="15"/>
                  <a:pt x="44" y="15"/>
                </a:cubicBezTo>
                <a:cubicBezTo>
                  <a:pt x="16" y="43"/>
                  <a:pt x="16" y="43"/>
                  <a:pt x="16" y="43"/>
                </a:cubicBezTo>
                <a:cubicBezTo>
                  <a:pt x="31" y="58"/>
                  <a:pt x="31" y="58"/>
                  <a:pt x="31" y="58"/>
                </a:cubicBezTo>
                <a:cubicBezTo>
                  <a:pt x="27" y="65"/>
                  <a:pt x="25" y="72"/>
                  <a:pt x="23" y="80"/>
                </a:cubicBezTo>
                <a:cubicBezTo>
                  <a:pt x="0" y="80"/>
                  <a:pt x="0" y="80"/>
                  <a:pt x="0" y="80"/>
                </a:cubicBezTo>
                <a:cubicBezTo>
                  <a:pt x="0" y="120"/>
                  <a:pt x="0" y="120"/>
                  <a:pt x="0" y="120"/>
                </a:cubicBezTo>
                <a:cubicBezTo>
                  <a:pt x="23" y="120"/>
                  <a:pt x="23" y="120"/>
                  <a:pt x="23" y="120"/>
                </a:cubicBezTo>
                <a:cubicBezTo>
                  <a:pt x="25" y="127"/>
                  <a:pt x="28" y="133"/>
                  <a:pt x="32" y="140"/>
                </a:cubicBezTo>
                <a:cubicBezTo>
                  <a:pt x="16" y="156"/>
                  <a:pt x="16" y="156"/>
                  <a:pt x="16" y="156"/>
                </a:cubicBezTo>
                <a:cubicBezTo>
                  <a:pt x="44" y="184"/>
                  <a:pt x="44" y="184"/>
                  <a:pt x="44" y="184"/>
                </a:cubicBezTo>
                <a:cubicBezTo>
                  <a:pt x="61" y="168"/>
                  <a:pt x="61" y="168"/>
                  <a:pt x="61" y="168"/>
                </a:cubicBezTo>
                <a:cubicBezTo>
                  <a:pt x="67" y="171"/>
                  <a:pt x="73" y="174"/>
                  <a:pt x="80" y="176"/>
                </a:cubicBezTo>
                <a:cubicBezTo>
                  <a:pt x="80" y="200"/>
                  <a:pt x="80" y="200"/>
                  <a:pt x="80" y="200"/>
                </a:cubicBezTo>
                <a:cubicBezTo>
                  <a:pt x="120" y="200"/>
                  <a:pt x="120" y="200"/>
                  <a:pt x="120" y="200"/>
                </a:cubicBezTo>
                <a:cubicBezTo>
                  <a:pt x="120" y="176"/>
                  <a:pt x="120" y="176"/>
                  <a:pt x="120" y="176"/>
                </a:cubicBezTo>
                <a:cubicBezTo>
                  <a:pt x="127" y="174"/>
                  <a:pt x="134" y="171"/>
                  <a:pt x="140" y="168"/>
                </a:cubicBezTo>
                <a:cubicBezTo>
                  <a:pt x="157" y="184"/>
                  <a:pt x="157" y="184"/>
                  <a:pt x="157" y="184"/>
                </a:cubicBezTo>
                <a:cubicBezTo>
                  <a:pt x="185" y="156"/>
                  <a:pt x="185" y="156"/>
                  <a:pt x="185" y="156"/>
                </a:cubicBezTo>
                <a:cubicBezTo>
                  <a:pt x="169" y="140"/>
                  <a:pt x="169" y="140"/>
                  <a:pt x="169" y="140"/>
                </a:cubicBezTo>
                <a:cubicBezTo>
                  <a:pt x="173" y="133"/>
                  <a:pt x="175" y="127"/>
                  <a:pt x="177" y="120"/>
                </a:cubicBezTo>
                <a:cubicBezTo>
                  <a:pt x="200" y="120"/>
                  <a:pt x="200" y="120"/>
                  <a:pt x="200" y="120"/>
                </a:cubicBezTo>
                <a:cubicBezTo>
                  <a:pt x="200" y="80"/>
                  <a:pt x="200" y="80"/>
                  <a:pt x="200" y="80"/>
                </a:cubicBezTo>
                <a:cubicBezTo>
                  <a:pt x="178" y="80"/>
                  <a:pt x="178" y="80"/>
                  <a:pt x="178" y="80"/>
                </a:cubicBezTo>
                <a:cubicBezTo>
                  <a:pt x="176" y="72"/>
                  <a:pt x="174" y="65"/>
                  <a:pt x="170" y="58"/>
                </a:cubicBezTo>
                <a:cubicBezTo>
                  <a:pt x="185" y="43"/>
                  <a:pt x="185" y="43"/>
                  <a:pt x="185" y="43"/>
                </a:cubicBezTo>
                <a:cubicBezTo>
                  <a:pt x="157" y="15"/>
                  <a:pt x="157" y="15"/>
                  <a:pt x="157" y="15"/>
                </a:cubicBezTo>
                <a:cubicBezTo>
                  <a:pt x="142" y="30"/>
                  <a:pt x="142" y="30"/>
                  <a:pt x="142" y="30"/>
                </a:cubicBezTo>
                <a:cubicBezTo>
                  <a:pt x="135" y="26"/>
                  <a:pt x="128" y="23"/>
                  <a:pt x="120" y="21"/>
                </a:cubicBezTo>
                <a:lnTo>
                  <a:pt x="120" y="0"/>
                </a:lnTo>
                <a:close/>
                <a:moveTo>
                  <a:pt x="100" y="128"/>
                </a:moveTo>
                <a:cubicBezTo>
                  <a:pt x="85" y="128"/>
                  <a:pt x="72" y="115"/>
                  <a:pt x="72" y="100"/>
                </a:cubicBezTo>
                <a:cubicBezTo>
                  <a:pt x="72" y="84"/>
                  <a:pt x="85" y="72"/>
                  <a:pt x="100" y="72"/>
                </a:cubicBezTo>
                <a:cubicBezTo>
                  <a:pt x="116" y="72"/>
                  <a:pt x="128" y="84"/>
                  <a:pt x="128" y="100"/>
                </a:cubicBezTo>
                <a:cubicBezTo>
                  <a:pt x="128" y="115"/>
                  <a:pt x="116" y="128"/>
                  <a:pt x="100" y="128"/>
                </a:cubicBezTo>
              </a:path>
            </a:pathLst>
          </a:custGeom>
          <a:solidFill>
            <a:srgbClr val="43537C"/>
          </a:solidFill>
          <a:ln>
            <a:noFill/>
          </a:ln>
        </p:spPr>
        <p:txBody>
          <a:bodyPr/>
          <a:p>
            <a:pPr eaLnBrk="0" hangingPunct="0"/>
            <a:endParaRPr lang="zh-CN" altLang="en-US" sz="2400"/>
          </a:p>
        </p:txBody>
      </p:sp>
      <p:sp>
        <p:nvSpPr>
          <p:cNvPr id="107" name="文本框 106"/>
          <p:cNvSpPr txBox="1"/>
          <p:nvPr>
            <p:custDataLst>
              <p:tags r:id="rId32"/>
            </p:custDataLst>
          </p:nvPr>
        </p:nvSpPr>
        <p:spPr>
          <a:xfrm>
            <a:off x="2147147" y="3605953"/>
            <a:ext cx="1933787" cy="583565"/>
          </a:xfrm>
          <a:prstGeom prst="rect">
            <a:avLst/>
          </a:prstGeom>
          <a:noFill/>
        </p:spPr>
        <p:txBody>
          <a:bodyPr wrap="square" rtlCol="0">
            <a:spAutoFit/>
          </a:bodyPr>
          <a:p>
            <a:r>
              <a:rPr lang="zh-CN" altLang="en-US" sz="3200" dirty="0">
                <a:latin typeface="Arial" panose="020B0604020202020204" pitchFamily="34" charset="0"/>
                <a:ea typeface="微软雅黑" panose="020B0503020204020204" charset="-122"/>
                <a:cs typeface="+mn-ea"/>
              </a:rPr>
              <a:t>算法分类</a:t>
            </a:r>
            <a:endParaRPr lang="zh-CN" altLang="en-US" sz="3200" dirty="0">
              <a:latin typeface="Arial" panose="020B0604020202020204" pitchFamily="34" charset="0"/>
              <a:ea typeface="微软雅黑" panose="020B0503020204020204" charset="-122"/>
              <a:cs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4.4 </a:t>
            </a:r>
            <a:r>
              <a:rPr lang="zh-CN" altLang="en-US" spc="0" dirty="0">
                <a:solidFill>
                  <a:schemeClr val="accent1"/>
                </a:solidFill>
                <a:latin typeface="Arial" panose="020B0604020202020204" pitchFamily="34" charset="0"/>
                <a:ea typeface="方正黑体简体" panose="02000000000000000000" charset="-122"/>
                <a:sym typeface="+mn-ea"/>
              </a:rPr>
              <a:t>强化学习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3" name="组合 82"/>
          <p:cNvGrpSpPr/>
          <p:nvPr/>
        </p:nvGrpSpPr>
        <p:grpSpPr>
          <a:xfrm>
            <a:off x="1202263" y="1076327"/>
            <a:ext cx="10890551" cy="5429779"/>
            <a:chOff x="1570" y="1678"/>
            <a:chExt cx="18390" cy="8509"/>
          </a:xfrm>
        </p:grpSpPr>
        <p:sp>
          <p:nvSpPr>
            <p:cNvPr id="7" name="object 25"/>
            <p:cNvSpPr/>
            <p:nvPr/>
          </p:nvSpPr>
          <p:spPr>
            <a:xfrm>
              <a:off x="1570" y="6354"/>
              <a:ext cx="3848" cy="3245"/>
            </a:xfrm>
            <a:prstGeom prst="rect">
              <a:avLst/>
            </a:prstGeom>
            <a:blipFill rotWithShape="1">
              <a:blip r:embed="rId1"/>
              <a:stretch>
                <a:fillRect/>
              </a:stretch>
            </a:blipFill>
            <a:ln w="9525">
              <a:noFill/>
            </a:ln>
          </p:spPr>
          <p:txBody>
            <a:bodyPr wrap="square" lIns="0" tIns="0" rIns="0" bIns="0" anchor="t"/>
            <a:p>
              <a:endParaRPr lang="zh-CN" altLang="zh-CN" sz="2400">
                <a:latin typeface="Arial" panose="020B0604020202020204" pitchFamily="34" charset="0"/>
                <a:ea typeface="微软雅黑" panose="020B0503020204020204" charset="-122"/>
              </a:endParaRPr>
            </a:p>
          </p:txBody>
        </p:sp>
        <p:grpSp>
          <p:nvGrpSpPr>
            <p:cNvPr id="8" name="组合 2"/>
            <p:cNvGrpSpPr/>
            <p:nvPr/>
          </p:nvGrpSpPr>
          <p:grpSpPr>
            <a:xfrm>
              <a:off x="2947" y="1678"/>
              <a:ext cx="17013" cy="8509"/>
              <a:chOff x="2628" y="2810"/>
              <a:chExt cx="14533" cy="7147"/>
            </a:xfrm>
          </p:grpSpPr>
          <p:sp>
            <p:nvSpPr>
              <p:cNvPr id="9" name="椭圆 8"/>
              <p:cNvSpPr/>
              <p:nvPr>
                <p:custDataLst>
                  <p:tags r:id="rId2"/>
                </p:custDataLst>
              </p:nvPr>
            </p:nvSpPr>
            <p:spPr>
              <a:xfrm>
                <a:off x="5505" y="8980"/>
                <a:ext cx="8460" cy="977"/>
              </a:xfrm>
              <a:prstGeom prst="ellipse">
                <a:avLst/>
              </a:prstGeom>
              <a:solidFill>
                <a:schemeClr val="tx1">
                  <a:alpha val="44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0" name="任意多边形 9"/>
              <p:cNvSpPr/>
              <p:nvPr>
                <p:custDataLst>
                  <p:tags r:id="rId3"/>
                </p:custDataLst>
              </p:nvPr>
            </p:nvSpPr>
            <p:spPr>
              <a:xfrm>
                <a:off x="9530" y="8102"/>
                <a:ext cx="412" cy="5"/>
              </a:xfrm>
              <a:custGeom>
                <a:avLst/>
                <a:gdLst>
                  <a:gd name="connsiteX0" fmla="*/ 0 w 261743"/>
                  <a:gd name="connsiteY0" fmla="*/ 0 h 1800"/>
                  <a:gd name="connsiteX1" fmla="*/ 243568 w 261743"/>
                  <a:gd name="connsiteY1" fmla="*/ 1469 h 1800"/>
                  <a:gd name="connsiteX2" fmla="*/ 261743 w 261743"/>
                  <a:gd name="connsiteY2" fmla="*/ 1800 h 1800"/>
                  <a:gd name="connsiteX3" fmla="*/ 0 w 261743"/>
                  <a:gd name="connsiteY3" fmla="*/ 0 h 1800"/>
                </a:gdLst>
                <a:ahLst/>
                <a:cxnLst>
                  <a:cxn ang="0">
                    <a:pos x="connsiteX0" y="connsiteY0"/>
                  </a:cxn>
                  <a:cxn ang="0">
                    <a:pos x="connsiteX1" y="connsiteY1"/>
                  </a:cxn>
                  <a:cxn ang="0">
                    <a:pos x="connsiteX2" y="connsiteY2"/>
                  </a:cxn>
                  <a:cxn ang="0">
                    <a:pos x="connsiteX3" y="connsiteY3"/>
                  </a:cxn>
                </a:cxnLst>
                <a:rect l="l" t="t" r="r" b="b"/>
                <a:pathLst>
                  <a:path w="261743" h="1800">
                    <a:moveTo>
                      <a:pt x="0" y="0"/>
                    </a:moveTo>
                    <a:lnTo>
                      <a:pt x="243568" y="1469"/>
                    </a:lnTo>
                    <a:lnTo>
                      <a:pt x="261743" y="1800"/>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1" name="任意多边形 10"/>
              <p:cNvSpPr/>
              <p:nvPr>
                <p:custDataLst>
                  <p:tags r:id="rId4"/>
                </p:custDataLst>
              </p:nvPr>
            </p:nvSpPr>
            <p:spPr>
              <a:xfrm>
                <a:off x="9530" y="8102"/>
                <a:ext cx="412" cy="5"/>
              </a:xfrm>
              <a:custGeom>
                <a:avLst/>
                <a:gdLst>
                  <a:gd name="connsiteX0" fmla="*/ 261726 w 261726"/>
                  <a:gd name="connsiteY0" fmla="*/ 0 h 1800"/>
                  <a:gd name="connsiteX1" fmla="*/ 0 w 261726"/>
                  <a:gd name="connsiteY1" fmla="*/ 1800 h 1800"/>
                  <a:gd name="connsiteX2" fmla="*/ 18174 w 261726"/>
                  <a:gd name="connsiteY2" fmla="*/ 1469 h 1800"/>
                  <a:gd name="connsiteX3" fmla="*/ 261726 w 261726"/>
                  <a:gd name="connsiteY3" fmla="*/ 0 h 1800"/>
                </a:gdLst>
                <a:ahLst/>
                <a:cxnLst>
                  <a:cxn ang="0">
                    <a:pos x="connsiteX0" y="connsiteY0"/>
                  </a:cxn>
                  <a:cxn ang="0">
                    <a:pos x="connsiteX1" y="connsiteY1"/>
                  </a:cxn>
                  <a:cxn ang="0">
                    <a:pos x="connsiteX2" y="connsiteY2"/>
                  </a:cxn>
                  <a:cxn ang="0">
                    <a:pos x="connsiteX3" y="connsiteY3"/>
                  </a:cxn>
                </a:cxnLst>
                <a:rect l="l" t="t" r="r" b="b"/>
                <a:pathLst>
                  <a:path w="261726" h="1800">
                    <a:moveTo>
                      <a:pt x="261726" y="0"/>
                    </a:moveTo>
                    <a:lnTo>
                      <a:pt x="0" y="1800"/>
                    </a:lnTo>
                    <a:lnTo>
                      <a:pt x="18174" y="1469"/>
                    </a:lnTo>
                    <a:lnTo>
                      <a:pt x="261726"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2" name="任意多边形 11"/>
              <p:cNvSpPr/>
              <p:nvPr>
                <p:custDataLst>
                  <p:tags r:id="rId5"/>
                </p:custDataLst>
              </p:nvPr>
            </p:nvSpPr>
            <p:spPr>
              <a:xfrm>
                <a:off x="5282" y="8107"/>
                <a:ext cx="8905" cy="1060"/>
              </a:xfrm>
              <a:custGeom>
                <a:avLst/>
                <a:gdLst>
                  <a:gd name="connsiteX0" fmla="*/ 2564692 w 5655214"/>
                  <a:gd name="connsiteY0" fmla="*/ 0 h 673443"/>
                  <a:gd name="connsiteX1" fmla="*/ 2345194 w 5655214"/>
                  <a:gd name="connsiteY1" fmla="*/ 4000 h 673443"/>
                  <a:gd name="connsiteX2" fmla="*/ 433914 w 5655214"/>
                  <a:gd name="connsiteY2" fmla="*/ 284007 h 673443"/>
                  <a:gd name="connsiteX3" fmla="*/ 2827607 w 5655214"/>
                  <a:gd name="connsiteY3" fmla="*/ 569821 h 673443"/>
                  <a:gd name="connsiteX4" fmla="*/ 5221300 w 5655214"/>
                  <a:gd name="connsiteY4" fmla="*/ 284007 h 673443"/>
                  <a:gd name="connsiteX5" fmla="*/ 3310020 w 5655214"/>
                  <a:gd name="connsiteY5" fmla="*/ 4000 h 673443"/>
                  <a:gd name="connsiteX6" fmla="*/ 3090523 w 5655214"/>
                  <a:gd name="connsiteY6" fmla="*/ 0 h 673443"/>
                  <a:gd name="connsiteX7" fmla="*/ 3138249 w 5655214"/>
                  <a:gd name="connsiteY7" fmla="*/ 329 h 673443"/>
                  <a:gd name="connsiteX8" fmla="*/ 3212934 w 5655214"/>
                  <a:gd name="connsiteY8" fmla="*/ 1689 h 673443"/>
                  <a:gd name="connsiteX9" fmla="*/ 3445094 w 5655214"/>
                  <a:gd name="connsiteY9" fmla="*/ 6514 h 673443"/>
                  <a:gd name="connsiteX10" fmla="*/ 3517420 w 5655214"/>
                  <a:gd name="connsiteY10" fmla="*/ 8735 h 673443"/>
                  <a:gd name="connsiteX11" fmla="*/ 3743551 w 5655214"/>
                  <a:gd name="connsiteY11" fmla="*/ 16654 h 673443"/>
                  <a:gd name="connsiteX12" fmla="*/ 3809994 w 5655214"/>
                  <a:gd name="connsiteY12" fmla="*/ 19558 h 673443"/>
                  <a:gd name="connsiteX13" fmla="*/ 4022798 w 5655214"/>
                  <a:gd name="connsiteY13" fmla="*/ 30164 h 673443"/>
                  <a:gd name="connsiteX14" fmla="*/ 4100377 w 5655214"/>
                  <a:gd name="connsiteY14" fmla="*/ 34627 h 673443"/>
                  <a:gd name="connsiteX15" fmla="*/ 4262902 w 5655214"/>
                  <a:gd name="connsiteY15" fmla="*/ 45289 h 673443"/>
                  <a:gd name="connsiteX16" fmla="*/ 4392266 w 5655214"/>
                  <a:gd name="connsiteY16" fmla="*/ 54673 h 673443"/>
                  <a:gd name="connsiteX17" fmla="*/ 4433897 w 5655214"/>
                  <a:gd name="connsiteY17" fmla="*/ 58117 h 673443"/>
                  <a:gd name="connsiteX18" fmla="*/ 4626228 w 5655214"/>
                  <a:gd name="connsiteY18" fmla="*/ 75290 h 673443"/>
                  <a:gd name="connsiteX19" fmla="*/ 5655214 w 5655214"/>
                  <a:gd name="connsiteY19" fmla="*/ 335818 h 673443"/>
                  <a:gd name="connsiteX20" fmla="*/ 2827607 w 5655214"/>
                  <a:gd name="connsiteY20" fmla="*/ 673443 h 673443"/>
                  <a:gd name="connsiteX21" fmla="*/ 0 w 5655214"/>
                  <a:gd name="connsiteY21" fmla="*/ 335818 h 673443"/>
                  <a:gd name="connsiteX22" fmla="*/ 1028986 w 5655214"/>
                  <a:gd name="connsiteY22" fmla="*/ 75290 h 673443"/>
                  <a:gd name="connsiteX23" fmla="*/ 1221343 w 5655214"/>
                  <a:gd name="connsiteY23" fmla="*/ 58115 h 673443"/>
                  <a:gd name="connsiteX24" fmla="*/ 1262932 w 5655214"/>
                  <a:gd name="connsiteY24" fmla="*/ 54674 h 673443"/>
                  <a:gd name="connsiteX25" fmla="*/ 1392331 w 5655214"/>
                  <a:gd name="connsiteY25" fmla="*/ 45288 h 673443"/>
                  <a:gd name="connsiteX26" fmla="*/ 1554821 w 5655214"/>
                  <a:gd name="connsiteY26" fmla="*/ 34628 h 673443"/>
                  <a:gd name="connsiteX27" fmla="*/ 1632430 w 5655214"/>
                  <a:gd name="connsiteY27" fmla="*/ 30164 h 673443"/>
                  <a:gd name="connsiteX28" fmla="*/ 1845204 w 5655214"/>
                  <a:gd name="connsiteY28" fmla="*/ 19558 h 673443"/>
                  <a:gd name="connsiteX29" fmla="*/ 1911672 w 5655214"/>
                  <a:gd name="connsiteY29" fmla="*/ 16654 h 673443"/>
                  <a:gd name="connsiteX30" fmla="*/ 2137778 w 5655214"/>
                  <a:gd name="connsiteY30" fmla="*/ 8736 h 673443"/>
                  <a:gd name="connsiteX31" fmla="*/ 2210125 w 5655214"/>
                  <a:gd name="connsiteY31" fmla="*/ 6514 h 673443"/>
                  <a:gd name="connsiteX32" fmla="*/ 2442264 w 5655214"/>
                  <a:gd name="connsiteY32" fmla="*/ 1690 h 673443"/>
                  <a:gd name="connsiteX33" fmla="*/ 2516967 w 5655214"/>
                  <a:gd name="connsiteY33" fmla="*/ 329 h 673443"/>
                  <a:gd name="connsiteX34" fmla="*/ 2564692 w 5655214"/>
                  <a:gd name="connsiteY34" fmla="*/ 0 h 67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55214" h="673443">
                    <a:moveTo>
                      <a:pt x="2564692" y="0"/>
                    </a:moveTo>
                    <a:lnTo>
                      <a:pt x="2345194" y="4000"/>
                    </a:lnTo>
                    <a:cubicBezTo>
                      <a:pt x="1254429" y="30651"/>
                      <a:pt x="433914" y="145888"/>
                      <a:pt x="433914" y="284007"/>
                    </a:cubicBezTo>
                    <a:cubicBezTo>
                      <a:pt x="433914" y="441858"/>
                      <a:pt x="1505607" y="569821"/>
                      <a:pt x="2827607" y="569821"/>
                    </a:cubicBezTo>
                    <a:cubicBezTo>
                      <a:pt x="4149607" y="569821"/>
                      <a:pt x="5221300" y="441858"/>
                      <a:pt x="5221300" y="284007"/>
                    </a:cubicBezTo>
                    <a:cubicBezTo>
                      <a:pt x="5221300" y="145888"/>
                      <a:pt x="4400785" y="30651"/>
                      <a:pt x="3310020" y="4000"/>
                    </a:cubicBezTo>
                    <a:lnTo>
                      <a:pt x="3090523" y="0"/>
                    </a:lnTo>
                    <a:lnTo>
                      <a:pt x="3138249" y="329"/>
                    </a:lnTo>
                    <a:lnTo>
                      <a:pt x="3212934" y="1689"/>
                    </a:lnTo>
                    <a:lnTo>
                      <a:pt x="3445094" y="6514"/>
                    </a:lnTo>
                    <a:lnTo>
                      <a:pt x="3517420" y="8735"/>
                    </a:lnTo>
                    <a:lnTo>
                      <a:pt x="3743551" y="16654"/>
                    </a:lnTo>
                    <a:lnTo>
                      <a:pt x="3809994" y="19558"/>
                    </a:lnTo>
                    <a:lnTo>
                      <a:pt x="4022798" y="30164"/>
                    </a:lnTo>
                    <a:lnTo>
                      <a:pt x="4100377" y="34627"/>
                    </a:lnTo>
                    <a:lnTo>
                      <a:pt x="4262902" y="45289"/>
                    </a:lnTo>
                    <a:lnTo>
                      <a:pt x="4392266" y="54673"/>
                    </a:lnTo>
                    <a:lnTo>
                      <a:pt x="4433897" y="58117"/>
                    </a:lnTo>
                    <a:lnTo>
                      <a:pt x="4626228" y="75290"/>
                    </a:lnTo>
                    <a:cubicBezTo>
                      <a:pt x="5254656" y="137216"/>
                      <a:pt x="5655214" y="230932"/>
                      <a:pt x="5655214" y="335818"/>
                    </a:cubicBezTo>
                    <a:cubicBezTo>
                      <a:pt x="5655214" y="522283"/>
                      <a:pt x="4389251" y="673443"/>
                      <a:pt x="2827607" y="673443"/>
                    </a:cubicBezTo>
                    <a:cubicBezTo>
                      <a:pt x="1265963" y="673443"/>
                      <a:pt x="0" y="522283"/>
                      <a:pt x="0" y="335818"/>
                    </a:cubicBezTo>
                    <a:cubicBezTo>
                      <a:pt x="0" y="230932"/>
                      <a:pt x="400558" y="137216"/>
                      <a:pt x="1028986" y="75290"/>
                    </a:cubicBezTo>
                    <a:lnTo>
                      <a:pt x="1221343" y="58115"/>
                    </a:lnTo>
                    <a:lnTo>
                      <a:pt x="1262932" y="54674"/>
                    </a:lnTo>
                    <a:lnTo>
                      <a:pt x="1392331" y="45288"/>
                    </a:lnTo>
                    <a:lnTo>
                      <a:pt x="1554821" y="34628"/>
                    </a:lnTo>
                    <a:lnTo>
                      <a:pt x="1632430" y="30164"/>
                    </a:lnTo>
                    <a:lnTo>
                      <a:pt x="1845204" y="19558"/>
                    </a:lnTo>
                    <a:lnTo>
                      <a:pt x="1911672" y="16654"/>
                    </a:lnTo>
                    <a:lnTo>
                      <a:pt x="2137778" y="8736"/>
                    </a:lnTo>
                    <a:lnTo>
                      <a:pt x="2210125" y="6514"/>
                    </a:lnTo>
                    <a:lnTo>
                      <a:pt x="2442264" y="1690"/>
                    </a:lnTo>
                    <a:lnTo>
                      <a:pt x="2516967" y="329"/>
                    </a:lnTo>
                    <a:lnTo>
                      <a:pt x="2564692" y="0"/>
                    </a:lnTo>
                    <a:close/>
                  </a:path>
                </a:pathLst>
              </a:custGeom>
              <a:solidFill>
                <a:schemeClr val="bg1"/>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4800" strike="noStrike" noProof="1">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3" name="任意多边形 12"/>
              <p:cNvSpPr/>
              <p:nvPr>
                <p:custDataLst>
                  <p:tags r:id="rId6"/>
                </p:custDataLst>
              </p:nvPr>
            </p:nvSpPr>
            <p:spPr>
              <a:xfrm>
                <a:off x="5965" y="8102"/>
                <a:ext cx="7540" cy="902"/>
              </a:xfrm>
              <a:custGeom>
                <a:avLst/>
                <a:gdLst>
                  <a:gd name="connsiteX0" fmla="*/ 2393693 w 4787386"/>
                  <a:gd name="connsiteY0" fmla="*/ 0 h 571628"/>
                  <a:gd name="connsiteX1" fmla="*/ 2394866 w 4787386"/>
                  <a:gd name="connsiteY1" fmla="*/ 7 h 571628"/>
                  <a:gd name="connsiteX2" fmla="*/ 2656609 w 4787386"/>
                  <a:gd name="connsiteY2" fmla="*/ 1807 h 571628"/>
                  <a:gd name="connsiteX3" fmla="*/ 2876106 w 4787386"/>
                  <a:gd name="connsiteY3" fmla="*/ 5807 h 571628"/>
                  <a:gd name="connsiteX4" fmla="*/ 4787386 w 4787386"/>
                  <a:gd name="connsiteY4" fmla="*/ 285814 h 571628"/>
                  <a:gd name="connsiteX5" fmla="*/ 2393693 w 4787386"/>
                  <a:gd name="connsiteY5" fmla="*/ 571628 h 571628"/>
                  <a:gd name="connsiteX6" fmla="*/ 0 w 4787386"/>
                  <a:gd name="connsiteY6" fmla="*/ 285814 h 571628"/>
                  <a:gd name="connsiteX7" fmla="*/ 1911280 w 4787386"/>
                  <a:gd name="connsiteY7" fmla="*/ 5807 h 571628"/>
                  <a:gd name="connsiteX8" fmla="*/ 2130778 w 4787386"/>
                  <a:gd name="connsiteY8" fmla="*/ 1807 h 571628"/>
                  <a:gd name="connsiteX9" fmla="*/ 2392504 w 4787386"/>
                  <a:gd name="connsiteY9" fmla="*/ 7 h 571628"/>
                  <a:gd name="connsiteX10" fmla="*/ 2393691 w 4787386"/>
                  <a:gd name="connsiteY10" fmla="*/ 0 h 571628"/>
                  <a:gd name="connsiteX11" fmla="*/ 2071244 w 4787386"/>
                  <a:gd name="connsiteY11" fmla="*/ 3881 h 571628"/>
                  <a:gd name="connsiteX12" fmla="*/ 793732 w 4787386"/>
                  <a:gd name="connsiteY12" fmla="*/ 191040 h 571628"/>
                  <a:gd name="connsiteX13" fmla="*/ 2393692 w 4787386"/>
                  <a:gd name="connsiteY13" fmla="*/ 382080 h 571628"/>
                  <a:gd name="connsiteX14" fmla="*/ 3993652 w 4787386"/>
                  <a:gd name="connsiteY14" fmla="*/ 191040 h 571628"/>
                  <a:gd name="connsiteX15" fmla="*/ 2716140 w 4787386"/>
                  <a:gd name="connsiteY15" fmla="*/ 3881 h 571628"/>
                  <a:gd name="connsiteX16" fmla="*/ 2393693 w 4787386"/>
                  <a:gd name="connsiteY16" fmla="*/ 0 h 571628"/>
                  <a:gd name="connsiteX17" fmla="*/ 2393693 w 4787386"/>
                  <a:gd name="connsiteY17" fmla="*/ 0 h 57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7386" h="571628">
                    <a:moveTo>
                      <a:pt x="2393693" y="0"/>
                    </a:moveTo>
                    <a:lnTo>
                      <a:pt x="2394866" y="7"/>
                    </a:lnTo>
                    <a:lnTo>
                      <a:pt x="2656609" y="1807"/>
                    </a:lnTo>
                    <a:lnTo>
                      <a:pt x="2876106" y="5807"/>
                    </a:lnTo>
                    <a:cubicBezTo>
                      <a:pt x="3966871" y="32458"/>
                      <a:pt x="4787386" y="147695"/>
                      <a:pt x="4787386" y="285814"/>
                    </a:cubicBezTo>
                    <a:cubicBezTo>
                      <a:pt x="4787386" y="443665"/>
                      <a:pt x="3715693" y="571628"/>
                      <a:pt x="2393693" y="571628"/>
                    </a:cubicBezTo>
                    <a:cubicBezTo>
                      <a:pt x="1071693" y="571628"/>
                      <a:pt x="0" y="443665"/>
                      <a:pt x="0" y="285814"/>
                    </a:cubicBezTo>
                    <a:cubicBezTo>
                      <a:pt x="0" y="147695"/>
                      <a:pt x="820515" y="32458"/>
                      <a:pt x="1911280" y="5807"/>
                    </a:cubicBezTo>
                    <a:lnTo>
                      <a:pt x="2130778" y="1807"/>
                    </a:lnTo>
                    <a:lnTo>
                      <a:pt x="2392504" y="7"/>
                    </a:lnTo>
                    <a:lnTo>
                      <a:pt x="2393691" y="0"/>
                    </a:lnTo>
                    <a:lnTo>
                      <a:pt x="2071244" y="3881"/>
                    </a:lnTo>
                    <a:cubicBezTo>
                      <a:pt x="1342169" y="21695"/>
                      <a:pt x="793732" y="98721"/>
                      <a:pt x="793732" y="191040"/>
                    </a:cubicBezTo>
                    <a:cubicBezTo>
                      <a:pt x="793732" y="296548"/>
                      <a:pt x="1510058" y="382080"/>
                      <a:pt x="2393692" y="382080"/>
                    </a:cubicBezTo>
                    <a:cubicBezTo>
                      <a:pt x="3277326" y="382080"/>
                      <a:pt x="3993652" y="296548"/>
                      <a:pt x="3993652" y="191040"/>
                    </a:cubicBezTo>
                    <a:cubicBezTo>
                      <a:pt x="3993652" y="98721"/>
                      <a:pt x="3445215" y="21695"/>
                      <a:pt x="2716140" y="3881"/>
                    </a:cubicBezTo>
                    <a:lnTo>
                      <a:pt x="2393693" y="0"/>
                    </a:lnTo>
                    <a:lnTo>
                      <a:pt x="2393693" y="0"/>
                    </a:lnTo>
                    <a:close/>
                  </a:path>
                </a:pathLst>
              </a:custGeom>
              <a:solidFill>
                <a:srgbClr val="00B0F0"/>
              </a:solidFill>
              <a:ln w="28575" cap="flat">
                <a:solidFill>
                  <a:srgbClr val="00B0F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4800" strike="noStrike" noProof="1">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4" name="任意多边形 13"/>
              <p:cNvSpPr/>
              <p:nvPr>
                <p:custDataLst>
                  <p:tags r:id="rId7"/>
                </p:custDataLst>
              </p:nvPr>
            </p:nvSpPr>
            <p:spPr>
              <a:xfrm>
                <a:off x="9492" y="8102"/>
                <a:ext cx="487" cy="5"/>
              </a:xfrm>
              <a:custGeom>
                <a:avLst/>
                <a:gdLst>
                  <a:gd name="connsiteX0" fmla="*/ 0 w 309471"/>
                  <a:gd name="connsiteY0" fmla="*/ 0 h 2129"/>
                  <a:gd name="connsiteX1" fmla="*/ 287935 w 309471"/>
                  <a:gd name="connsiteY1" fmla="*/ 1736 h 2129"/>
                  <a:gd name="connsiteX2" fmla="*/ 309471 w 309471"/>
                  <a:gd name="connsiteY2" fmla="*/ 2129 h 2129"/>
                  <a:gd name="connsiteX3" fmla="*/ 261745 w 309471"/>
                  <a:gd name="connsiteY3" fmla="*/ 1800 h 2129"/>
                  <a:gd name="connsiteX4" fmla="*/ 243570 w 309471"/>
                  <a:gd name="connsiteY4" fmla="*/ 1469 h 2129"/>
                  <a:gd name="connsiteX5" fmla="*/ 2 w 309471"/>
                  <a:gd name="connsiteY5" fmla="*/ 0 h 2129"/>
                  <a:gd name="connsiteX6" fmla="*/ 0 w 309471"/>
                  <a:gd name="connsiteY6" fmla="*/ 0 h 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471" h="2129">
                    <a:moveTo>
                      <a:pt x="0" y="0"/>
                    </a:moveTo>
                    <a:lnTo>
                      <a:pt x="287935" y="1736"/>
                    </a:lnTo>
                    <a:lnTo>
                      <a:pt x="309471" y="2129"/>
                    </a:lnTo>
                    <a:lnTo>
                      <a:pt x="261745" y="1800"/>
                    </a:lnTo>
                    <a:lnTo>
                      <a:pt x="243570" y="1469"/>
                    </a:lnTo>
                    <a:lnTo>
                      <a:pt x="2" y="0"/>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5" name="任意多边形 14"/>
              <p:cNvSpPr/>
              <p:nvPr>
                <p:custDataLst>
                  <p:tags r:id="rId8"/>
                </p:custDataLst>
              </p:nvPr>
            </p:nvSpPr>
            <p:spPr>
              <a:xfrm>
                <a:off x="9492" y="8102"/>
                <a:ext cx="487" cy="5"/>
              </a:xfrm>
              <a:custGeom>
                <a:avLst/>
                <a:gdLst>
                  <a:gd name="connsiteX0" fmla="*/ 309454 w 309454"/>
                  <a:gd name="connsiteY0" fmla="*/ 0 h 2129"/>
                  <a:gd name="connsiteX1" fmla="*/ 309451 w 309454"/>
                  <a:gd name="connsiteY1" fmla="*/ 0 h 2129"/>
                  <a:gd name="connsiteX2" fmla="*/ 65899 w 309454"/>
                  <a:gd name="connsiteY2" fmla="*/ 1469 h 2129"/>
                  <a:gd name="connsiteX3" fmla="*/ 47725 w 309454"/>
                  <a:gd name="connsiteY3" fmla="*/ 1800 h 2129"/>
                  <a:gd name="connsiteX4" fmla="*/ 0 w 309454"/>
                  <a:gd name="connsiteY4" fmla="*/ 2129 h 2129"/>
                  <a:gd name="connsiteX5" fmla="*/ 21534 w 309454"/>
                  <a:gd name="connsiteY5" fmla="*/ 1736 h 2129"/>
                  <a:gd name="connsiteX6" fmla="*/ 309454 w 309454"/>
                  <a:gd name="connsiteY6" fmla="*/ 0 h 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454" h="2129">
                    <a:moveTo>
                      <a:pt x="309454" y="0"/>
                    </a:moveTo>
                    <a:lnTo>
                      <a:pt x="309451" y="0"/>
                    </a:lnTo>
                    <a:lnTo>
                      <a:pt x="65899" y="1469"/>
                    </a:lnTo>
                    <a:lnTo>
                      <a:pt x="47725" y="1800"/>
                    </a:lnTo>
                    <a:lnTo>
                      <a:pt x="0" y="2129"/>
                    </a:lnTo>
                    <a:lnTo>
                      <a:pt x="21534" y="1736"/>
                    </a:lnTo>
                    <a:lnTo>
                      <a:pt x="309454"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6" name="任意多边形 15"/>
              <p:cNvSpPr/>
              <p:nvPr>
                <p:custDataLst>
                  <p:tags r:id="rId9"/>
                </p:custDataLst>
              </p:nvPr>
            </p:nvSpPr>
            <p:spPr>
              <a:xfrm>
                <a:off x="9677" y="8107"/>
                <a:ext cx="117" cy="2"/>
              </a:xfrm>
              <a:custGeom>
                <a:avLst/>
                <a:gdLst>
                  <a:gd name="connsiteX0" fmla="*/ 74703 w 74703"/>
                  <a:gd name="connsiteY0" fmla="*/ 0 h 1361"/>
                  <a:gd name="connsiteX1" fmla="*/ 0 w 74703"/>
                  <a:gd name="connsiteY1" fmla="*/ 1361 h 1361"/>
                  <a:gd name="connsiteX2" fmla="*/ 60948 w 74703"/>
                  <a:gd name="connsiteY2" fmla="*/ 94 h 1361"/>
                  <a:gd name="connsiteX3" fmla="*/ 74703 w 74703"/>
                  <a:gd name="connsiteY3" fmla="*/ 0 h 1361"/>
                </a:gdLst>
                <a:ahLst/>
                <a:cxnLst>
                  <a:cxn ang="0">
                    <a:pos x="connsiteX0" y="connsiteY0"/>
                  </a:cxn>
                  <a:cxn ang="0">
                    <a:pos x="connsiteX1" y="connsiteY1"/>
                  </a:cxn>
                  <a:cxn ang="0">
                    <a:pos x="connsiteX2" y="connsiteY2"/>
                  </a:cxn>
                  <a:cxn ang="0">
                    <a:pos x="connsiteX3" y="connsiteY3"/>
                  </a:cxn>
                </a:cxnLst>
                <a:rect l="l" t="t" r="r" b="b"/>
                <a:pathLst>
                  <a:path w="74703" h="1361">
                    <a:moveTo>
                      <a:pt x="74703" y="0"/>
                    </a:moveTo>
                    <a:lnTo>
                      <a:pt x="0" y="1361"/>
                    </a:lnTo>
                    <a:lnTo>
                      <a:pt x="60948" y="94"/>
                    </a:lnTo>
                    <a:lnTo>
                      <a:pt x="74703"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7" name="任意多边形 16"/>
              <p:cNvSpPr/>
              <p:nvPr>
                <p:custDataLst>
                  <p:tags r:id="rId10"/>
                </p:custDataLst>
              </p:nvPr>
            </p:nvSpPr>
            <p:spPr>
              <a:xfrm>
                <a:off x="9677" y="8107"/>
                <a:ext cx="117" cy="2"/>
              </a:xfrm>
              <a:custGeom>
                <a:avLst/>
                <a:gdLst>
                  <a:gd name="connsiteX0" fmla="*/ 0 w 74685"/>
                  <a:gd name="connsiteY0" fmla="*/ 0 h 1360"/>
                  <a:gd name="connsiteX1" fmla="*/ 13751 w 74685"/>
                  <a:gd name="connsiteY1" fmla="*/ 94 h 1360"/>
                  <a:gd name="connsiteX2" fmla="*/ 74685 w 74685"/>
                  <a:gd name="connsiteY2" fmla="*/ 1360 h 1360"/>
                  <a:gd name="connsiteX3" fmla="*/ 0 w 74685"/>
                  <a:gd name="connsiteY3" fmla="*/ 0 h 1360"/>
                </a:gdLst>
                <a:ahLst/>
                <a:cxnLst>
                  <a:cxn ang="0">
                    <a:pos x="connsiteX0" y="connsiteY0"/>
                  </a:cxn>
                  <a:cxn ang="0">
                    <a:pos x="connsiteX1" y="connsiteY1"/>
                  </a:cxn>
                  <a:cxn ang="0">
                    <a:pos x="connsiteX2" y="connsiteY2"/>
                  </a:cxn>
                  <a:cxn ang="0">
                    <a:pos x="connsiteX3" y="connsiteY3"/>
                  </a:cxn>
                </a:cxnLst>
                <a:rect l="l" t="t" r="r" b="b"/>
                <a:pathLst>
                  <a:path w="74685" h="1360">
                    <a:moveTo>
                      <a:pt x="0" y="0"/>
                    </a:moveTo>
                    <a:lnTo>
                      <a:pt x="13751" y="94"/>
                    </a:lnTo>
                    <a:lnTo>
                      <a:pt x="74685" y="1360"/>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8" name="任意多边形 17"/>
              <p:cNvSpPr/>
              <p:nvPr>
                <p:custDataLst>
                  <p:tags r:id="rId11"/>
                </p:custDataLst>
              </p:nvPr>
            </p:nvSpPr>
            <p:spPr>
              <a:xfrm>
                <a:off x="9552" y="8110"/>
                <a:ext cx="365" cy="7"/>
              </a:xfrm>
              <a:custGeom>
                <a:avLst/>
                <a:gdLst>
                  <a:gd name="connsiteX0" fmla="*/ 0 w 232160"/>
                  <a:gd name="connsiteY0" fmla="*/ 0 h 4825"/>
                  <a:gd name="connsiteX1" fmla="*/ 184534 w 232160"/>
                  <a:gd name="connsiteY1" fmla="*/ 3363 h 4825"/>
                  <a:gd name="connsiteX2" fmla="*/ 232160 w 232160"/>
                  <a:gd name="connsiteY2" fmla="*/ 4825 h 4825"/>
                  <a:gd name="connsiteX3" fmla="*/ 0 w 232160"/>
                  <a:gd name="connsiteY3" fmla="*/ 0 h 4825"/>
                </a:gdLst>
                <a:ahLst/>
                <a:cxnLst>
                  <a:cxn ang="0">
                    <a:pos x="connsiteX0" y="connsiteY0"/>
                  </a:cxn>
                  <a:cxn ang="0">
                    <a:pos x="connsiteX1" y="connsiteY1"/>
                  </a:cxn>
                  <a:cxn ang="0">
                    <a:pos x="connsiteX2" y="connsiteY2"/>
                  </a:cxn>
                  <a:cxn ang="0">
                    <a:pos x="connsiteX3" y="connsiteY3"/>
                  </a:cxn>
                </a:cxnLst>
                <a:rect l="l" t="t" r="r" b="b"/>
                <a:pathLst>
                  <a:path w="232160" h="4825">
                    <a:moveTo>
                      <a:pt x="0" y="0"/>
                    </a:moveTo>
                    <a:lnTo>
                      <a:pt x="184534" y="3363"/>
                    </a:lnTo>
                    <a:lnTo>
                      <a:pt x="232160" y="4825"/>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19" name="任意多边形 18"/>
              <p:cNvSpPr/>
              <p:nvPr>
                <p:custDataLst>
                  <p:tags r:id="rId12"/>
                </p:custDataLst>
              </p:nvPr>
            </p:nvSpPr>
            <p:spPr>
              <a:xfrm>
                <a:off x="9552" y="8110"/>
                <a:ext cx="365" cy="7"/>
              </a:xfrm>
              <a:custGeom>
                <a:avLst/>
                <a:gdLst>
                  <a:gd name="connsiteX0" fmla="*/ 232139 w 232139"/>
                  <a:gd name="connsiteY0" fmla="*/ 0 h 4824"/>
                  <a:gd name="connsiteX1" fmla="*/ 0 w 232139"/>
                  <a:gd name="connsiteY1" fmla="*/ 4824 h 4824"/>
                  <a:gd name="connsiteX2" fmla="*/ 47621 w 232139"/>
                  <a:gd name="connsiteY2" fmla="*/ 3362 h 4824"/>
                  <a:gd name="connsiteX3" fmla="*/ 232139 w 232139"/>
                  <a:gd name="connsiteY3" fmla="*/ 0 h 4824"/>
                </a:gdLst>
                <a:ahLst/>
                <a:cxnLst>
                  <a:cxn ang="0">
                    <a:pos x="connsiteX0" y="connsiteY0"/>
                  </a:cxn>
                  <a:cxn ang="0">
                    <a:pos x="connsiteX1" y="connsiteY1"/>
                  </a:cxn>
                  <a:cxn ang="0">
                    <a:pos x="connsiteX2" y="connsiteY2"/>
                  </a:cxn>
                  <a:cxn ang="0">
                    <a:pos x="connsiteX3" y="connsiteY3"/>
                  </a:cxn>
                </a:cxnLst>
                <a:rect l="l" t="t" r="r" b="b"/>
                <a:pathLst>
                  <a:path w="232139" h="4824">
                    <a:moveTo>
                      <a:pt x="232139" y="0"/>
                    </a:moveTo>
                    <a:lnTo>
                      <a:pt x="0" y="4824"/>
                    </a:lnTo>
                    <a:lnTo>
                      <a:pt x="47621" y="3362"/>
                    </a:lnTo>
                    <a:lnTo>
                      <a:pt x="232139"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0" name="任意多边形 19"/>
              <p:cNvSpPr/>
              <p:nvPr>
                <p:custDataLst>
                  <p:tags r:id="rId13"/>
                </p:custDataLst>
              </p:nvPr>
            </p:nvSpPr>
            <p:spPr>
              <a:xfrm>
                <a:off x="9680" y="8117"/>
                <a:ext cx="112" cy="2"/>
              </a:xfrm>
              <a:custGeom>
                <a:avLst/>
                <a:gdLst>
                  <a:gd name="connsiteX0" fmla="*/ 72347 w 72347"/>
                  <a:gd name="connsiteY0" fmla="*/ 0 h 2222"/>
                  <a:gd name="connsiteX1" fmla="*/ 0 w 72347"/>
                  <a:gd name="connsiteY1" fmla="*/ 2222 h 2222"/>
                  <a:gd name="connsiteX2" fmla="*/ 50411 w 72347"/>
                  <a:gd name="connsiteY2" fmla="*/ 456 h 2222"/>
                  <a:gd name="connsiteX3" fmla="*/ 72347 w 72347"/>
                  <a:gd name="connsiteY3" fmla="*/ 0 h 2222"/>
                </a:gdLst>
                <a:ahLst/>
                <a:cxnLst>
                  <a:cxn ang="0">
                    <a:pos x="connsiteX0" y="connsiteY0"/>
                  </a:cxn>
                  <a:cxn ang="0">
                    <a:pos x="connsiteX1" y="connsiteY1"/>
                  </a:cxn>
                  <a:cxn ang="0">
                    <a:pos x="connsiteX2" y="connsiteY2"/>
                  </a:cxn>
                  <a:cxn ang="0">
                    <a:pos x="connsiteX3" y="connsiteY3"/>
                  </a:cxn>
                </a:cxnLst>
                <a:rect l="l" t="t" r="r" b="b"/>
                <a:pathLst>
                  <a:path w="72347" h="2222">
                    <a:moveTo>
                      <a:pt x="72347" y="0"/>
                    </a:moveTo>
                    <a:lnTo>
                      <a:pt x="0" y="2222"/>
                    </a:lnTo>
                    <a:lnTo>
                      <a:pt x="50411" y="456"/>
                    </a:lnTo>
                    <a:lnTo>
                      <a:pt x="72347"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1" name="任意多边形 20"/>
              <p:cNvSpPr/>
              <p:nvPr>
                <p:custDataLst>
                  <p:tags r:id="rId14"/>
                </p:custDataLst>
              </p:nvPr>
            </p:nvSpPr>
            <p:spPr>
              <a:xfrm>
                <a:off x="9680" y="8117"/>
                <a:ext cx="112" cy="2"/>
              </a:xfrm>
              <a:custGeom>
                <a:avLst/>
                <a:gdLst>
                  <a:gd name="connsiteX0" fmla="*/ 0 w 72326"/>
                  <a:gd name="connsiteY0" fmla="*/ 0 h 2221"/>
                  <a:gd name="connsiteX1" fmla="*/ 21929 w 72326"/>
                  <a:gd name="connsiteY1" fmla="*/ 456 h 2221"/>
                  <a:gd name="connsiteX2" fmla="*/ 72326 w 72326"/>
                  <a:gd name="connsiteY2" fmla="*/ 2221 h 2221"/>
                  <a:gd name="connsiteX3" fmla="*/ 0 w 72326"/>
                  <a:gd name="connsiteY3" fmla="*/ 0 h 2221"/>
                </a:gdLst>
                <a:ahLst/>
                <a:cxnLst>
                  <a:cxn ang="0">
                    <a:pos x="connsiteX0" y="connsiteY0"/>
                  </a:cxn>
                  <a:cxn ang="0">
                    <a:pos x="connsiteX1" y="connsiteY1"/>
                  </a:cxn>
                  <a:cxn ang="0">
                    <a:pos x="connsiteX2" y="connsiteY2"/>
                  </a:cxn>
                  <a:cxn ang="0">
                    <a:pos x="connsiteX3" y="connsiteY3"/>
                  </a:cxn>
                </a:cxnLst>
                <a:rect l="l" t="t" r="r" b="b"/>
                <a:pathLst>
                  <a:path w="72326" h="2221">
                    <a:moveTo>
                      <a:pt x="0" y="0"/>
                    </a:moveTo>
                    <a:lnTo>
                      <a:pt x="21929" y="456"/>
                    </a:lnTo>
                    <a:lnTo>
                      <a:pt x="72326" y="2221"/>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2" name="任意多边形 21"/>
              <p:cNvSpPr/>
              <p:nvPr>
                <p:custDataLst>
                  <p:tags r:id="rId15"/>
                </p:custDataLst>
              </p:nvPr>
            </p:nvSpPr>
            <p:spPr>
              <a:xfrm>
                <a:off x="9557" y="8120"/>
                <a:ext cx="357" cy="12"/>
              </a:xfrm>
              <a:custGeom>
                <a:avLst/>
                <a:gdLst>
                  <a:gd name="connsiteX0" fmla="*/ 0 w 226131"/>
                  <a:gd name="connsiteY0" fmla="*/ 0 h 7919"/>
                  <a:gd name="connsiteX1" fmla="*/ 151031 w 226131"/>
                  <a:gd name="connsiteY1" fmla="*/ 4637 h 7919"/>
                  <a:gd name="connsiteX2" fmla="*/ 226131 w 226131"/>
                  <a:gd name="connsiteY2" fmla="*/ 7919 h 7919"/>
                  <a:gd name="connsiteX3" fmla="*/ 0 w 226131"/>
                  <a:gd name="connsiteY3" fmla="*/ 0 h 7919"/>
                </a:gdLst>
                <a:ahLst/>
                <a:cxnLst>
                  <a:cxn ang="0">
                    <a:pos x="connsiteX0" y="connsiteY0"/>
                  </a:cxn>
                  <a:cxn ang="0">
                    <a:pos x="connsiteX1" y="connsiteY1"/>
                  </a:cxn>
                  <a:cxn ang="0">
                    <a:pos x="connsiteX2" y="connsiteY2"/>
                  </a:cxn>
                  <a:cxn ang="0">
                    <a:pos x="connsiteX3" y="connsiteY3"/>
                  </a:cxn>
                </a:cxnLst>
                <a:rect l="l" t="t" r="r" b="b"/>
                <a:pathLst>
                  <a:path w="226131" h="7919">
                    <a:moveTo>
                      <a:pt x="0" y="0"/>
                    </a:moveTo>
                    <a:lnTo>
                      <a:pt x="151031" y="4637"/>
                    </a:lnTo>
                    <a:lnTo>
                      <a:pt x="226131" y="7919"/>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3" name="任意多边形 22"/>
              <p:cNvSpPr/>
              <p:nvPr>
                <p:custDataLst>
                  <p:tags r:id="rId16"/>
                </p:custDataLst>
              </p:nvPr>
            </p:nvSpPr>
            <p:spPr>
              <a:xfrm>
                <a:off x="9557" y="8120"/>
                <a:ext cx="357" cy="12"/>
              </a:xfrm>
              <a:custGeom>
                <a:avLst/>
                <a:gdLst>
                  <a:gd name="connsiteX0" fmla="*/ 226106 w 226106"/>
                  <a:gd name="connsiteY0" fmla="*/ 0 h 7918"/>
                  <a:gd name="connsiteX1" fmla="*/ 0 w 226106"/>
                  <a:gd name="connsiteY1" fmla="*/ 7918 h 7918"/>
                  <a:gd name="connsiteX2" fmla="*/ 75091 w 226106"/>
                  <a:gd name="connsiteY2" fmla="*/ 4636 h 7918"/>
                  <a:gd name="connsiteX3" fmla="*/ 226106 w 226106"/>
                  <a:gd name="connsiteY3" fmla="*/ 0 h 7918"/>
                </a:gdLst>
                <a:ahLst/>
                <a:cxnLst>
                  <a:cxn ang="0">
                    <a:pos x="connsiteX0" y="connsiteY0"/>
                  </a:cxn>
                  <a:cxn ang="0">
                    <a:pos x="connsiteX1" y="connsiteY1"/>
                  </a:cxn>
                  <a:cxn ang="0">
                    <a:pos x="connsiteX2" y="connsiteY2"/>
                  </a:cxn>
                  <a:cxn ang="0">
                    <a:pos x="connsiteX3" y="connsiteY3"/>
                  </a:cxn>
                </a:cxnLst>
                <a:rect l="l" t="t" r="r" b="b"/>
                <a:pathLst>
                  <a:path w="226106" h="7918">
                    <a:moveTo>
                      <a:pt x="226106" y="0"/>
                    </a:moveTo>
                    <a:lnTo>
                      <a:pt x="0" y="7918"/>
                    </a:lnTo>
                    <a:lnTo>
                      <a:pt x="75091" y="4636"/>
                    </a:lnTo>
                    <a:lnTo>
                      <a:pt x="226106"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4" name="任意多边形 23"/>
              <p:cNvSpPr/>
              <p:nvPr>
                <p:custDataLst>
                  <p:tags r:id="rId17"/>
                </p:custDataLst>
              </p:nvPr>
            </p:nvSpPr>
            <p:spPr>
              <a:xfrm>
                <a:off x="9682" y="8132"/>
                <a:ext cx="105" cy="5"/>
              </a:xfrm>
              <a:custGeom>
                <a:avLst/>
                <a:gdLst>
                  <a:gd name="connsiteX0" fmla="*/ 66468 w 66468"/>
                  <a:gd name="connsiteY0" fmla="*/ 0 h 2904"/>
                  <a:gd name="connsiteX1" fmla="*/ 0 w 66468"/>
                  <a:gd name="connsiteY1" fmla="*/ 2904 h 2904"/>
                  <a:gd name="connsiteX2" fmla="*/ 38928 w 66468"/>
                  <a:gd name="connsiteY2" fmla="*/ 964 h 2904"/>
                  <a:gd name="connsiteX3" fmla="*/ 66468 w 66468"/>
                  <a:gd name="connsiteY3" fmla="*/ 0 h 2904"/>
                </a:gdLst>
                <a:ahLst/>
                <a:cxnLst>
                  <a:cxn ang="0">
                    <a:pos x="connsiteX0" y="connsiteY0"/>
                  </a:cxn>
                  <a:cxn ang="0">
                    <a:pos x="connsiteX1" y="connsiteY1"/>
                  </a:cxn>
                  <a:cxn ang="0">
                    <a:pos x="connsiteX2" y="connsiteY2"/>
                  </a:cxn>
                  <a:cxn ang="0">
                    <a:pos x="connsiteX3" y="connsiteY3"/>
                  </a:cxn>
                </a:cxnLst>
                <a:rect l="l" t="t" r="r" b="b"/>
                <a:pathLst>
                  <a:path w="66468" h="2904">
                    <a:moveTo>
                      <a:pt x="66468" y="0"/>
                    </a:moveTo>
                    <a:lnTo>
                      <a:pt x="0" y="2904"/>
                    </a:lnTo>
                    <a:lnTo>
                      <a:pt x="38928" y="964"/>
                    </a:lnTo>
                    <a:lnTo>
                      <a:pt x="66468"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5" name="任意多边形 24"/>
              <p:cNvSpPr/>
              <p:nvPr>
                <p:custDataLst>
                  <p:tags r:id="rId18"/>
                </p:custDataLst>
              </p:nvPr>
            </p:nvSpPr>
            <p:spPr>
              <a:xfrm>
                <a:off x="9682" y="8132"/>
                <a:ext cx="105" cy="5"/>
              </a:xfrm>
              <a:custGeom>
                <a:avLst/>
                <a:gdLst>
                  <a:gd name="connsiteX0" fmla="*/ 0 w 66443"/>
                  <a:gd name="connsiteY0" fmla="*/ 0 h 2904"/>
                  <a:gd name="connsiteX1" fmla="*/ 27529 w 66443"/>
                  <a:gd name="connsiteY1" fmla="*/ 964 h 2904"/>
                  <a:gd name="connsiteX2" fmla="*/ 66443 w 66443"/>
                  <a:gd name="connsiteY2" fmla="*/ 2904 h 2904"/>
                  <a:gd name="connsiteX3" fmla="*/ 0 w 66443"/>
                  <a:gd name="connsiteY3" fmla="*/ 0 h 2904"/>
                </a:gdLst>
                <a:ahLst/>
                <a:cxnLst>
                  <a:cxn ang="0">
                    <a:pos x="connsiteX0" y="connsiteY0"/>
                  </a:cxn>
                  <a:cxn ang="0">
                    <a:pos x="connsiteX1" y="connsiteY1"/>
                  </a:cxn>
                  <a:cxn ang="0">
                    <a:pos x="connsiteX2" y="connsiteY2"/>
                  </a:cxn>
                  <a:cxn ang="0">
                    <a:pos x="connsiteX3" y="connsiteY3"/>
                  </a:cxn>
                </a:cxnLst>
                <a:rect l="l" t="t" r="r" b="b"/>
                <a:pathLst>
                  <a:path w="66443" h="2904">
                    <a:moveTo>
                      <a:pt x="0" y="0"/>
                    </a:moveTo>
                    <a:lnTo>
                      <a:pt x="27529" y="964"/>
                    </a:lnTo>
                    <a:lnTo>
                      <a:pt x="66443" y="2904"/>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6" name="任意多边形 25"/>
              <p:cNvSpPr/>
              <p:nvPr>
                <p:custDataLst>
                  <p:tags r:id="rId19"/>
                </p:custDataLst>
              </p:nvPr>
            </p:nvSpPr>
            <p:spPr>
              <a:xfrm>
                <a:off x="9567" y="8137"/>
                <a:ext cx="335" cy="17"/>
              </a:xfrm>
              <a:custGeom>
                <a:avLst/>
                <a:gdLst>
                  <a:gd name="connsiteX0" fmla="*/ 0 w 212804"/>
                  <a:gd name="connsiteY0" fmla="*/ 0 h 10606"/>
                  <a:gd name="connsiteX1" fmla="*/ 118245 w 212804"/>
                  <a:gd name="connsiteY1" fmla="*/ 5167 h 10606"/>
                  <a:gd name="connsiteX2" fmla="*/ 212804 w 212804"/>
                  <a:gd name="connsiteY2" fmla="*/ 10606 h 10606"/>
                  <a:gd name="connsiteX3" fmla="*/ 0 w 212804"/>
                  <a:gd name="connsiteY3" fmla="*/ 0 h 10606"/>
                </a:gdLst>
                <a:ahLst/>
                <a:cxnLst>
                  <a:cxn ang="0">
                    <a:pos x="connsiteX0" y="connsiteY0"/>
                  </a:cxn>
                  <a:cxn ang="0">
                    <a:pos x="connsiteX1" y="connsiteY1"/>
                  </a:cxn>
                  <a:cxn ang="0">
                    <a:pos x="connsiteX2" y="connsiteY2"/>
                  </a:cxn>
                  <a:cxn ang="0">
                    <a:pos x="connsiteX3" y="connsiteY3"/>
                  </a:cxn>
                </a:cxnLst>
                <a:rect l="l" t="t" r="r" b="b"/>
                <a:pathLst>
                  <a:path w="212804" h="10606">
                    <a:moveTo>
                      <a:pt x="0" y="0"/>
                    </a:moveTo>
                    <a:lnTo>
                      <a:pt x="118245" y="5167"/>
                    </a:lnTo>
                    <a:lnTo>
                      <a:pt x="212804" y="10606"/>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7" name="任意多边形 26"/>
              <p:cNvSpPr/>
              <p:nvPr>
                <p:custDataLst>
                  <p:tags r:id="rId20"/>
                </p:custDataLst>
              </p:nvPr>
            </p:nvSpPr>
            <p:spPr>
              <a:xfrm>
                <a:off x="9567" y="8137"/>
                <a:ext cx="335" cy="17"/>
              </a:xfrm>
              <a:custGeom>
                <a:avLst/>
                <a:gdLst>
                  <a:gd name="connsiteX0" fmla="*/ 212774 w 212774"/>
                  <a:gd name="connsiteY0" fmla="*/ 0 h 10606"/>
                  <a:gd name="connsiteX1" fmla="*/ 0 w 212774"/>
                  <a:gd name="connsiteY1" fmla="*/ 10606 h 10606"/>
                  <a:gd name="connsiteX2" fmla="*/ 94545 w 212774"/>
                  <a:gd name="connsiteY2" fmla="*/ 5167 h 10606"/>
                  <a:gd name="connsiteX3" fmla="*/ 212774 w 212774"/>
                  <a:gd name="connsiteY3" fmla="*/ 0 h 10606"/>
                </a:gdLst>
                <a:ahLst/>
                <a:cxnLst>
                  <a:cxn ang="0">
                    <a:pos x="connsiteX0" y="connsiteY0"/>
                  </a:cxn>
                  <a:cxn ang="0">
                    <a:pos x="connsiteX1" y="connsiteY1"/>
                  </a:cxn>
                  <a:cxn ang="0">
                    <a:pos x="connsiteX2" y="connsiteY2"/>
                  </a:cxn>
                  <a:cxn ang="0">
                    <a:pos x="connsiteX3" y="connsiteY3"/>
                  </a:cxn>
                </a:cxnLst>
                <a:rect l="l" t="t" r="r" b="b"/>
                <a:pathLst>
                  <a:path w="212774" h="10606">
                    <a:moveTo>
                      <a:pt x="212774" y="0"/>
                    </a:moveTo>
                    <a:lnTo>
                      <a:pt x="0" y="10606"/>
                    </a:lnTo>
                    <a:lnTo>
                      <a:pt x="94545" y="5167"/>
                    </a:lnTo>
                    <a:lnTo>
                      <a:pt x="212774"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8" name="任意多边形 27"/>
              <p:cNvSpPr/>
              <p:nvPr>
                <p:custDataLst>
                  <p:tags r:id="rId21"/>
                </p:custDataLst>
              </p:nvPr>
            </p:nvSpPr>
            <p:spPr>
              <a:xfrm>
                <a:off x="9675" y="8155"/>
                <a:ext cx="122" cy="5"/>
              </a:xfrm>
              <a:custGeom>
                <a:avLst/>
                <a:gdLst>
                  <a:gd name="connsiteX0" fmla="*/ 77609 w 77609"/>
                  <a:gd name="connsiteY0" fmla="*/ 0 h 4464"/>
                  <a:gd name="connsiteX1" fmla="*/ 0 w 77609"/>
                  <a:gd name="connsiteY1" fmla="*/ 4464 h 4464"/>
                  <a:gd name="connsiteX2" fmla="*/ 37813 w 77609"/>
                  <a:gd name="connsiteY2" fmla="*/ 1983 h 4464"/>
                  <a:gd name="connsiteX3" fmla="*/ 77609 w 77609"/>
                  <a:gd name="connsiteY3" fmla="*/ 0 h 4464"/>
                </a:gdLst>
                <a:ahLst/>
                <a:cxnLst>
                  <a:cxn ang="0">
                    <a:pos x="connsiteX0" y="connsiteY0"/>
                  </a:cxn>
                  <a:cxn ang="0">
                    <a:pos x="connsiteX1" y="connsiteY1"/>
                  </a:cxn>
                  <a:cxn ang="0">
                    <a:pos x="connsiteX2" y="connsiteY2"/>
                  </a:cxn>
                  <a:cxn ang="0">
                    <a:pos x="connsiteX3" y="connsiteY3"/>
                  </a:cxn>
                </a:cxnLst>
                <a:rect l="l" t="t" r="r" b="b"/>
                <a:pathLst>
                  <a:path w="77609" h="4464">
                    <a:moveTo>
                      <a:pt x="77609" y="0"/>
                    </a:moveTo>
                    <a:lnTo>
                      <a:pt x="0" y="4464"/>
                    </a:lnTo>
                    <a:lnTo>
                      <a:pt x="37813" y="1983"/>
                    </a:lnTo>
                    <a:lnTo>
                      <a:pt x="77609"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29" name="任意多边形 28"/>
              <p:cNvSpPr/>
              <p:nvPr>
                <p:custDataLst>
                  <p:tags r:id="rId22"/>
                </p:custDataLst>
              </p:nvPr>
            </p:nvSpPr>
            <p:spPr>
              <a:xfrm>
                <a:off x="9675" y="8155"/>
                <a:ext cx="122" cy="5"/>
              </a:xfrm>
              <a:custGeom>
                <a:avLst/>
                <a:gdLst>
                  <a:gd name="connsiteX0" fmla="*/ 0 w 77579"/>
                  <a:gd name="connsiteY0" fmla="*/ 0 h 4463"/>
                  <a:gd name="connsiteX1" fmla="*/ 39780 w 77579"/>
                  <a:gd name="connsiteY1" fmla="*/ 1983 h 4463"/>
                  <a:gd name="connsiteX2" fmla="*/ 77579 w 77579"/>
                  <a:gd name="connsiteY2" fmla="*/ 4463 h 4463"/>
                  <a:gd name="connsiteX3" fmla="*/ 0 w 77579"/>
                  <a:gd name="connsiteY3" fmla="*/ 0 h 4463"/>
                </a:gdLst>
                <a:ahLst/>
                <a:cxnLst>
                  <a:cxn ang="0">
                    <a:pos x="connsiteX0" y="connsiteY0"/>
                  </a:cxn>
                  <a:cxn ang="0">
                    <a:pos x="connsiteX1" y="connsiteY1"/>
                  </a:cxn>
                  <a:cxn ang="0">
                    <a:pos x="connsiteX2" y="connsiteY2"/>
                  </a:cxn>
                  <a:cxn ang="0">
                    <a:pos x="connsiteX3" y="connsiteY3"/>
                  </a:cxn>
                </a:cxnLst>
                <a:rect l="l" t="t" r="r" b="b"/>
                <a:pathLst>
                  <a:path w="77579" h="4463">
                    <a:moveTo>
                      <a:pt x="0" y="0"/>
                    </a:moveTo>
                    <a:lnTo>
                      <a:pt x="39780" y="1983"/>
                    </a:lnTo>
                    <a:lnTo>
                      <a:pt x="77579" y="4463"/>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0" name="任意多边形 29"/>
              <p:cNvSpPr/>
              <p:nvPr>
                <p:custDataLst>
                  <p:tags r:id="rId23"/>
                </p:custDataLst>
              </p:nvPr>
            </p:nvSpPr>
            <p:spPr>
              <a:xfrm>
                <a:off x="9607" y="8160"/>
                <a:ext cx="255" cy="17"/>
              </a:xfrm>
              <a:custGeom>
                <a:avLst/>
                <a:gdLst>
                  <a:gd name="connsiteX0" fmla="*/ 0 w 162525"/>
                  <a:gd name="connsiteY0" fmla="*/ 0 h 10662"/>
                  <a:gd name="connsiteX1" fmla="*/ 75035 w 162525"/>
                  <a:gd name="connsiteY1" fmla="*/ 4316 h 10662"/>
                  <a:gd name="connsiteX2" fmla="*/ 162525 w 162525"/>
                  <a:gd name="connsiteY2" fmla="*/ 10662 h 10662"/>
                  <a:gd name="connsiteX3" fmla="*/ 0 w 162525"/>
                  <a:gd name="connsiteY3" fmla="*/ 0 h 10662"/>
                </a:gdLst>
                <a:ahLst/>
                <a:cxnLst>
                  <a:cxn ang="0">
                    <a:pos x="connsiteX0" y="connsiteY0"/>
                  </a:cxn>
                  <a:cxn ang="0">
                    <a:pos x="connsiteX1" y="connsiteY1"/>
                  </a:cxn>
                  <a:cxn ang="0">
                    <a:pos x="connsiteX2" y="connsiteY2"/>
                  </a:cxn>
                  <a:cxn ang="0">
                    <a:pos x="connsiteX3" y="connsiteY3"/>
                  </a:cxn>
                </a:cxnLst>
                <a:rect l="l" t="t" r="r" b="b"/>
                <a:pathLst>
                  <a:path w="162525" h="10662">
                    <a:moveTo>
                      <a:pt x="0" y="0"/>
                    </a:moveTo>
                    <a:lnTo>
                      <a:pt x="75035" y="4316"/>
                    </a:lnTo>
                    <a:lnTo>
                      <a:pt x="162525" y="10662"/>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1" name="任意多边形 30"/>
              <p:cNvSpPr/>
              <p:nvPr>
                <p:custDataLst>
                  <p:tags r:id="rId24"/>
                </p:custDataLst>
              </p:nvPr>
            </p:nvSpPr>
            <p:spPr>
              <a:xfrm>
                <a:off x="9607" y="8160"/>
                <a:ext cx="255" cy="17"/>
              </a:xfrm>
              <a:custGeom>
                <a:avLst/>
                <a:gdLst>
                  <a:gd name="connsiteX0" fmla="*/ 162490 w 162490"/>
                  <a:gd name="connsiteY0" fmla="*/ 0 h 10660"/>
                  <a:gd name="connsiteX1" fmla="*/ 0 w 162490"/>
                  <a:gd name="connsiteY1" fmla="*/ 10660 h 10660"/>
                  <a:gd name="connsiteX2" fmla="*/ 87471 w 162490"/>
                  <a:gd name="connsiteY2" fmla="*/ 4315 h 10660"/>
                  <a:gd name="connsiteX3" fmla="*/ 162490 w 162490"/>
                  <a:gd name="connsiteY3" fmla="*/ 0 h 10660"/>
                </a:gdLst>
                <a:ahLst/>
                <a:cxnLst>
                  <a:cxn ang="0">
                    <a:pos x="connsiteX0" y="connsiteY0"/>
                  </a:cxn>
                  <a:cxn ang="0">
                    <a:pos x="connsiteX1" y="connsiteY1"/>
                  </a:cxn>
                  <a:cxn ang="0">
                    <a:pos x="connsiteX2" y="connsiteY2"/>
                  </a:cxn>
                  <a:cxn ang="0">
                    <a:pos x="connsiteX3" y="connsiteY3"/>
                  </a:cxn>
                </a:cxnLst>
                <a:rect l="l" t="t" r="r" b="b"/>
                <a:pathLst>
                  <a:path w="162490" h="10660">
                    <a:moveTo>
                      <a:pt x="162490" y="0"/>
                    </a:moveTo>
                    <a:lnTo>
                      <a:pt x="0" y="10660"/>
                    </a:lnTo>
                    <a:lnTo>
                      <a:pt x="87471" y="4315"/>
                    </a:lnTo>
                    <a:lnTo>
                      <a:pt x="16249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2" name="任意多边形 31"/>
              <p:cNvSpPr/>
              <p:nvPr>
                <p:custDataLst>
                  <p:tags r:id="rId25"/>
                </p:custDataLst>
              </p:nvPr>
            </p:nvSpPr>
            <p:spPr>
              <a:xfrm>
                <a:off x="9635" y="8177"/>
                <a:ext cx="202" cy="15"/>
              </a:xfrm>
              <a:custGeom>
                <a:avLst/>
                <a:gdLst>
                  <a:gd name="connsiteX0" fmla="*/ 129399 w 129399"/>
                  <a:gd name="connsiteY0" fmla="*/ 0 h 9386"/>
                  <a:gd name="connsiteX1" fmla="*/ 0 w 129399"/>
                  <a:gd name="connsiteY1" fmla="*/ 9386 h 9386"/>
                  <a:gd name="connsiteX2" fmla="*/ 52360 w 129399"/>
                  <a:gd name="connsiteY2" fmla="*/ 5054 h 9386"/>
                  <a:gd name="connsiteX3" fmla="*/ 129399 w 129399"/>
                  <a:gd name="connsiteY3" fmla="*/ 0 h 9386"/>
                </a:gdLst>
                <a:ahLst/>
                <a:cxnLst>
                  <a:cxn ang="0">
                    <a:pos x="connsiteX0" y="connsiteY0"/>
                  </a:cxn>
                  <a:cxn ang="0">
                    <a:pos x="connsiteX1" y="connsiteY1"/>
                  </a:cxn>
                  <a:cxn ang="0">
                    <a:pos x="connsiteX2" y="connsiteY2"/>
                  </a:cxn>
                  <a:cxn ang="0">
                    <a:pos x="connsiteX3" y="connsiteY3"/>
                  </a:cxn>
                </a:cxnLst>
                <a:rect l="l" t="t" r="r" b="b"/>
                <a:pathLst>
                  <a:path w="129399" h="9386">
                    <a:moveTo>
                      <a:pt x="129399" y="0"/>
                    </a:moveTo>
                    <a:lnTo>
                      <a:pt x="0" y="9386"/>
                    </a:lnTo>
                    <a:lnTo>
                      <a:pt x="52360" y="5054"/>
                    </a:lnTo>
                    <a:lnTo>
                      <a:pt x="129399"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3" name="任意多边形 32"/>
              <p:cNvSpPr/>
              <p:nvPr>
                <p:custDataLst>
                  <p:tags r:id="rId26"/>
                </p:custDataLst>
              </p:nvPr>
            </p:nvSpPr>
            <p:spPr>
              <a:xfrm>
                <a:off x="9635" y="8177"/>
                <a:ext cx="202" cy="15"/>
              </a:xfrm>
              <a:custGeom>
                <a:avLst/>
                <a:gdLst>
                  <a:gd name="connsiteX0" fmla="*/ 0 w 129364"/>
                  <a:gd name="connsiteY0" fmla="*/ 0 h 9384"/>
                  <a:gd name="connsiteX1" fmla="*/ 77018 w 129364"/>
                  <a:gd name="connsiteY1" fmla="*/ 5053 h 9384"/>
                  <a:gd name="connsiteX2" fmla="*/ 129364 w 129364"/>
                  <a:gd name="connsiteY2" fmla="*/ 9384 h 9384"/>
                  <a:gd name="connsiteX3" fmla="*/ 0 w 129364"/>
                  <a:gd name="connsiteY3" fmla="*/ 0 h 9384"/>
                </a:gdLst>
                <a:ahLst/>
                <a:cxnLst>
                  <a:cxn ang="0">
                    <a:pos x="connsiteX0" y="connsiteY0"/>
                  </a:cxn>
                  <a:cxn ang="0">
                    <a:pos x="connsiteX1" y="connsiteY1"/>
                  </a:cxn>
                  <a:cxn ang="0">
                    <a:pos x="connsiteX2" y="connsiteY2"/>
                  </a:cxn>
                  <a:cxn ang="0">
                    <a:pos x="connsiteX3" y="connsiteY3"/>
                  </a:cxn>
                </a:cxnLst>
                <a:rect l="l" t="t" r="r" b="b"/>
                <a:pathLst>
                  <a:path w="129364" h="9384">
                    <a:moveTo>
                      <a:pt x="0" y="0"/>
                    </a:moveTo>
                    <a:lnTo>
                      <a:pt x="77018" y="5053"/>
                    </a:lnTo>
                    <a:lnTo>
                      <a:pt x="129364" y="9384"/>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4" name="任意多边形 33"/>
              <p:cNvSpPr/>
              <p:nvPr>
                <p:custDataLst>
                  <p:tags r:id="rId27"/>
                </p:custDataLst>
              </p:nvPr>
            </p:nvSpPr>
            <p:spPr>
              <a:xfrm>
                <a:off x="9702" y="8192"/>
                <a:ext cx="65" cy="5"/>
              </a:xfrm>
              <a:custGeom>
                <a:avLst/>
                <a:gdLst>
                  <a:gd name="connsiteX0" fmla="*/ 0 w 41631"/>
                  <a:gd name="connsiteY0" fmla="*/ 0 h 3444"/>
                  <a:gd name="connsiteX1" fmla="*/ 16283 w 41631"/>
                  <a:gd name="connsiteY1" fmla="*/ 1181 h 3444"/>
                  <a:gd name="connsiteX2" fmla="*/ 41631 w 41631"/>
                  <a:gd name="connsiteY2" fmla="*/ 3444 h 3444"/>
                  <a:gd name="connsiteX3" fmla="*/ 0 w 41631"/>
                  <a:gd name="connsiteY3" fmla="*/ 0 h 3444"/>
                </a:gdLst>
                <a:ahLst/>
                <a:cxnLst>
                  <a:cxn ang="0">
                    <a:pos x="connsiteX0" y="connsiteY0"/>
                  </a:cxn>
                  <a:cxn ang="0">
                    <a:pos x="connsiteX1" y="connsiteY1"/>
                  </a:cxn>
                  <a:cxn ang="0">
                    <a:pos x="connsiteX2" y="connsiteY2"/>
                  </a:cxn>
                  <a:cxn ang="0">
                    <a:pos x="connsiteX3" y="connsiteY3"/>
                  </a:cxn>
                </a:cxnLst>
                <a:rect l="l" t="t" r="r" b="b"/>
                <a:pathLst>
                  <a:path w="41631" h="3444">
                    <a:moveTo>
                      <a:pt x="0" y="0"/>
                    </a:moveTo>
                    <a:lnTo>
                      <a:pt x="16283" y="1181"/>
                    </a:lnTo>
                    <a:lnTo>
                      <a:pt x="41631" y="3444"/>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5" name="任意多边形 34"/>
              <p:cNvSpPr/>
              <p:nvPr>
                <p:custDataLst>
                  <p:tags r:id="rId28"/>
                </p:custDataLst>
              </p:nvPr>
            </p:nvSpPr>
            <p:spPr>
              <a:xfrm>
                <a:off x="9702" y="8192"/>
                <a:ext cx="65" cy="5"/>
              </a:xfrm>
              <a:custGeom>
                <a:avLst/>
                <a:gdLst>
                  <a:gd name="connsiteX0" fmla="*/ 41589 w 41589"/>
                  <a:gd name="connsiteY0" fmla="*/ 0 h 3441"/>
                  <a:gd name="connsiteX1" fmla="*/ 0 w 41589"/>
                  <a:gd name="connsiteY1" fmla="*/ 3441 h 3441"/>
                  <a:gd name="connsiteX2" fmla="*/ 25322 w 41589"/>
                  <a:gd name="connsiteY2" fmla="*/ 1180 h 3441"/>
                  <a:gd name="connsiteX3" fmla="*/ 41589 w 41589"/>
                  <a:gd name="connsiteY3" fmla="*/ 0 h 3441"/>
                </a:gdLst>
                <a:ahLst/>
                <a:cxnLst>
                  <a:cxn ang="0">
                    <a:pos x="connsiteX0" y="connsiteY0"/>
                  </a:cxn>
                  <a:cxn ang="0">
                    <a:pos x="connsiteX1" y="connsiteY1"/>
                  </a:cxn>
                  <a:cxn ang="0">
                    <a:pos x="connsiteX2" y="connsiteY2"/>
                  </a:cxn>
                  <a:cxn ang="0">
                    <a:pos x="connsiteX3" y="connsiteY3"/>
                  </a:cxn>
                </a:cxnLst>
                <a:rect l="l" t="t" r="r" b="b"/>
                <a:pathLst>
                  <a:path w="41589" h="3441">
                    <a:moveTo>
                      <a:pt x="41589" y="0"/>
                    </a:moveTo>
                    <a:lnTo>
                      <a:pt x="0" y="3441"/>
                    </a:lnTo>
                    <a:lnTo>
                      <a:pt x="25322" y="1180"/>
                    </a:lnTo>
                    <a:lnTo>
                      <a:pt x="41589"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36" name="任意多边形 35"/>
              <p:cNvSpPr/>
              <p:nvPr>
                <p:custDataLst>
                  <p:tags r:id="rId29"/>
                </p:custDataLst>
              </p:nvPr>
            </p:nvSpPr>
            <p:spPr>
              <a:xfrm>
                <a:off x="4740" y="8197"/>
                <a:ext cx="9992" cy="1267"/>
              </a:xfrm>
              <a:custGeom>
                <a:avLst/>
                <a:gdLst>
                  <a:gd name="connsiteX0" fmla="*/ 1566472 w 6345470"/>
                  <a:gd name="connsiteY0" fmla="*/ 0 h 804249"/>
                  <a:gd name="connsiteX1" fmla="*/ 1374115 w 6345470"/>
                  <a:gd name="connsiteY1" fmla="*/ 17175 h 804249"/>
                  <a:gd name="connsiteX2" fmla="*/ 345129 w 6345470"/>
                  <a:gd name="connsiteY2" fmla="*/ 277703 h 804249"/>
                  <a:gd name="connsiteX3" fmla="*/ 3172736 w 6345470"/>
                  <a:gd name="connsiteY3" fmla="*/ 615328 h 804249"/>
                  <a:gd name="connsiteX4" fmla="*/ 6000343 w 6345470"/>
                  <a:gd name="connsiteY4" fmla="*/ 277703 h 804249"/>
                  <a:gd name="connsiteX5" fmla="*/ 4971357 w 6345470"/>
                  <a:gd name="connsiteY5" fmla="*/ 17175 h 804249"/>
                  <a:gd name="connsiteX6" fmla="*/ 4779026 w 6345470"/>
                  <a:gd name="connsiteY6" fmla="*/ 2 h 804249"/>
                  <a:gd name="connsiteX7" fmla="*/ 4946641 w 6345470"/>
                  <a:gd name="connsiteY7" fmla="*/ 13870 h 804249"/>
                  <a:gd name="connsiteX8" fmla="*/ 6345470 w 6345470"/>
                  <a:gd name="connsiteY8" fmla="*/ 372163 h 804249"/>
                  <a:gd name="connsiteX9" fmla="*/ 3172735 w 6345470"/>
                  <a:gd name="connsiteY9" fmla="*/ 804249 h 804249"/>
                  <a:gd name="connsiteX10" fmla="*/ 0 w 6345470"/>
                  <a:gd name="connsiteY10" fmla="*/ 372163 h 804249"/>
                  <a:gd name="connsiteX11" fmla="*/ 1398829 w 6345470"/>
                  <a:gd name="connsiteY11" fmla="*/ 13870 h 804249"/>
                  <a:gd name="connsiteX12" fmla="*/ 1566472 w 6345470"/>
                  <a:gd name="connsiteY12" fmla="*/ 0 h 80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5470" h="804249">
                    <a:moveTo>
                      <a:pt x="1566472" y="0"/>
                    </a:moveTo>
                    <a:lnTo>
                      <a:pt x="1374115" y="17175"/>
                    </a:lnTo>
                    <a:cubicBezTo>
                      <a:pt x="745687" y="79101"/>
                      <a:pt x="345129" y="172817"/>
                      <a:pt x="345129" y="277703"/>
                    </a:cubicBezTo>
                    <a:cubicBezTo>
                      <a:pt x="345129" y="464168"/>
                      <a:pt x="1611092" y="615328"/>
                      <a:pt x="3172736" y="615328"/>
                    </a:cubicBezTo>
                    <a:cubicBezTo>
                      <a:pt x="4734380" y="615328"/>
                      <a:pt x="6000343" y="464168"/>
                      <a:pt x="6000343" y="277703"/>
                    </a:cubicBezTo>
                    <a:cubicBezTo>
                      <a:pt x="6000343" y="172817"/>
                      <a:pt x="5599785" y="79101"/>
                      <a:pt x="4971357" y="17175"/>
                    </a:cubicBezTo>
                    <a:lnTo>
                      <a:pt x="4779026" y="2"/>
                    </a:lnTo>
                    <a:lnTo>
                      <a:pt x="4946641" y="13870"/>
                    </a:lnTo>
                    <a:cubicBezTo>
                      <a:pt x="5790594" y="91519"/>
                      <a:pt x="6345470" y="223016"/>
                      <a:pt x="6345470" y="372163"/>
                    </a:cubicBezTo>
                    <a:cubicBezTo>
                      <a:pt x="6345470" y="610798"/>
                      <a:pt x="4924988" y="804249"/>
                      <a:pt x="3172735" y="804249"/>
                    </a:cubicBezTo>
                    <a:cubicBezTo>
                      <a:pt x="1420482" y="804249"/>
                      <a:pt x="0" y="610798"/>
                      <a:pt x="0" y="372163"/>
                    </a:cubicBezTo>
                    <a:cubicBezTo>
                      <a:pt x="0" y="223016"/>
                      <a:pt x="554876" y="91519"/>
                      <a:pt x="1398829" y="13870"/>
                    </a:cubicBezTo>
                    <a:lnTo>
                      <a:pt x="1566472" y="0"/>
                    </a:lnTo>
                    <a:close/>
                  </a:path>
                </a:pathLst>
              </a:custGeom>
              <a:solidFill>
                <a:schemeClr val="accent1">
                  <a:lumMod val="50000"/>
                </a:schemeClr>
              </a:solidFill>
              <a:ln w="28575" cap="flat">
                <a:solidFill>
                  <a:schemeClr val="tx2">
                    <a:lumMod val="7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4800" strike="noStrike" noProof="1">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cxnSp>
            <p:nvCxnSpPr>
              <p:cNvPr id="37" name="直接连接符 36"/>
              <p:cNvCxnSpPr/>
              <p:nvPr>
                <p:custDataLst>
                  <p:tags r:id="rId30"/>
                </p:custDataLst>
              </p:nvPr>
            </p:nvCxnSpPr>
            <p:spPr>
              <a:xfrm flipV="1">
                <a:off x="5075" y="6097"/>
                <a:ext cx="0" cy="2662"/>
              </a:xfrm>
              <a:prstGeom prst="line">
                <a:avLst/>
              </a:prstGeom>
              <a:ln>
                <a:solidFill>
                  <a:schemeClr val="tx1">
                    <a:lumMod val="75000"/>
                    <a:lumOff val="2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38" name="矩形 103"/>
              <p:cNvSpPr/>
              <p:nvPr>
                <p:custDataLst>
                  <p:tags r:id="rId31"/>
                </p:custDataLst>
              </p:nvPr>
            </p:nvSpPr>
            <p:spPr>
              <a:xfrm>
                <a:off x="2628" y="5001"/>
                <a:ext cx="3143" cy="1255"/>
              </a:xfrm>
              <a:prstGeom prst="rect">
                <a:avLst/>
              </a:prstGeom>
              <a:noFill/>
              <a:ln w="9525">
                <a:noFill/>
              </a:ln>
            </p:spPr>
            <p:txBody>
              <a:bodyPr wrap="square" anchor="t">
                <a:spAutoFit/>
              </a:bodyPr>
              <a:p>
                <a:pPr marL="12700" marR="5080" fontAlgn="base">
                  <a:lnSpc>
                    <a:spcPct val="100000"/>
                  </a:lnSpc>
                </a:pP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性别 </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10" noProof="1" dirty="0">
                    <a:solidFill>
                      <a:schemeClr val="tx2"/>
                    </a:solidFill>
                    <a:latin typeface="微软雅黑" panose="020B0503020204020204" charset="-122"/>
                    <a:ea typeface="微软雅黑" panose="020B0503020204020204" charset="-122"/>
                    <a:cs typeface="微软雅黑" panose="020B0503020204020204" charset="-122"/>
                    <a:sym typeface="+mn-ea"/>
                  </a:rPr>
                  <a:t>年龄</a:t>
                </a:r>
                <a:r>
                  <a:rPr lang="en-US" sz="1865" strike="noStrike" spc="-10"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教育水平</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 行业 </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职业</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lang="zh-CN" alt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消费水平</a:t>
                </a:r>
                <a:endParaRPr lang="zh-CN" alt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endParaRPr>
              </a:p>
            </p:txBody>
          </p:sp>
          <p:sp>
            <p:nvSpPr>
              <p:cNvPr id="39" name="矩形 104"/>
              <p:cNvSpPr/>
              <p:nvPr>
                <p:custDataLst>
                  <p:tags r:id="rId32"/>
                </p:custDataLst>
              </p:nvPr>
            </p:nvSpPr>
            <p:spPr>
              <a:xfrm>
                <a:off x="3178" y="4328"/>
                <a:ext cx="3012" cy="815"/>
              </a:xfrm>
              <a:prstGeom prst="rect">
                <a:avLst/>
              </a:prstGeom>
              <a:noFill/>
              <a:ln w="9525">
                <a:noFill/>
              </a:ln>
            </p:spPr>
            <p:txBody>
              <a:bodyPr wrap="square" anchor="t">
                <a:spAutoFit/>
              </a:bodyPr>
              <a:p>
                <a:pPr marL="12700">
                  <a:lnSpc>
                    <a:spcPct val="143000"/>
                  </a:lnSpc>
                </a:pPr>
                <a:r>
                  <a:rPr lang="zh-CN" altLang="zh-CN" sz="2400" b="1" dirty="0">
                    <a:solidFill>
                      <a:srgbClr val="FFC000"/>
                    </a:solidFill>
                    <a:latin typeface="微软雅黑" panose="020B0503020204020204" charset="-122"/>
                    <a:ea typeface="微软雅黑" panose="020B0503020204020204" charset="-122"/>
                  </a:rPr>
                  <a:t>用户属性</a:t>
                </a:r>
                <a:endParaRPr lang="zh-CN" altLang="en-US" sz="2400" b="1" dirty="0">
                  <a:solidFill>
                    <a:srgbClr val="FFC000"/>
                  </a:solidFill>
                  <a:latin typeface="微软雅黑" panose="020B0503020204020204" charset="-122"/>
                  <a:ea typeface="华文细黑" panose="02010600040101010101" pitchFamily="2" charset="-122"/>
                </a:endParaRPr>
              </a:p>
            </p:txBody>
          </p:sp>
          <p:cxnSp>
            <p:nvCxnSpPr>
              <p:cNvPr id="72" name="直接连接符 71"/>
              <p:cNvCxnSpPr/>
              <p:nvPr>
                <p:custDataLst>
                  <p:tags r:id="rId33"/>
                </p:custDataLst>
              </p:nvPr>
            </p:nvCxnSpPr>
            <p:spPr>
              <a:xfrm flipV="1">
                <a:off x="13667" y="7337"/>
                <a:ext cx="0" cy="1277"/>
              </a:xfrm>
              <a:prstGeom prst="line">
                <a:avLst/>
              </a:prstGeom>
              <a:ln>
                <a:solidFill>
                  <a:schemeClr val="tx1">
                    <a:lumMod val="75000"/>
                    <a:lumOff val="2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4" name="矩形 106"/>
              <p:cNvSpPr/>
              <p:nvPr>
                <p:custDataLst>
                  <p:tags r:id="rId34"/>
                </p:custDataLst>
              </p:nvPr>
            </p:nvSpPr>
            <p:spPr>
              <a:xfrm>
                <a:off x="12179" y="6294"/>
                <a:ext cx="4982" cy="612"/>
              </a:xfrm>
              <a:prstGeom prst="rect">
                <a:avLst/>
              </a:prstGeom>
              <a:noFill/>
              <a:ln w="9525">
                <a:noFill/>
              </a:ln>
            </p:spPr>
            <p:txBody>
              <a:bodyPr wrap="square" anchor="t">
                <a:spAutoFit/>
              </a:bodyPr>
              <a:p>
                <a:pPr fontAlgn="base">
                  <a:lnSpc>
                    <a:spcPct val="130000"/>
                  </a:lnSpc>
                </a:pP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所在地</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 常驻地 </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10" noProof="1" dirty="0">
                    <a:solidFill>
                      <a:schemeClr val="tx2"/>
                    </a:solidFill>
                    <a:latin typeface="微软雅黑" panose="020B0503020204020204" charset="-122"/>
                    <a:ea typeface="微软雅黑" panose="020B0503020204020204" charset="-122"/>
                    <a:cs typeface="微软雅黑" panose="020B0503020204020204" charset="-122"/>
                    <a:sym typeface="+mn-ea"/>
                  </a:rPr>
                  <a:t>常访商圈  …</a:t>
                </a:r>
                <a:endParaRPr lang="zh-CN" altLang="en-US" sz="1865" strike="noStrike" spc="-10" noProof="1" dirty="0">
                  <a:solidFill>
                    <a:schemeClr val="tx2"/>
                  </a:solidFill>
                  <a:latin typeface="微软雅黑" panose="020B0503020204020204" charset="-122"/>
                  <a:ea typeface="微软雅黑" panose="020B0503020204020204" charset="-122"/>
                  <a:cs typeface="微软雅黑" panose="020B0503020204020204" charset="-122"/>
                  <a:sym typeface="+mn-ea"/>
                </a:endParaRPr>
              </a:p>
            </p:txBody>
          </p:sp>
          <p:sp>
            <p:nvSpPr>
              <p:cNvPr id="75" name="矩形 107"/>
              <p:cNvSpPr/>
              <p:nvPr>
                <p:custDataLst>
                  <p:tags r:id="rId35"/>
                </p:custDataLst>
              </p:nvPr>
            </p:nvSpPr>
            <p:spPr>
              <a:xfrm>
                <a:off x="12358" y="5473"/>
                <a:ext cx="3012" cy="606"/>
              </a:xfrm>
              <a:prstGeom prst="rect">
                <a:avLst/>
              </a:prstGeom>
              <a:noFill/>
              <a:ln w="9525">
                <a:noFill/>
              </a:ln>
            </p:spPr>
            <p:txBody>
              <a:bodyPr wrap="square" anchor="t">
                <a:spAutoFit/>
              </a:bodyPr>
              <a:p>
                <a:pPr fontAlgn="base"/>
                <a:r>
                  <a:rPr lang="zh-CN" altLang="en-US" sz="2400" b="1" strike="noStrike" noProof="1">
                    <a:solidFill>
                      <a:schemeClr val="accent5">
                        <a:lumMod val="75000"/>
                      </a:schemeClr>
                    </a:solidFill>
                    <a:latin typeface="华文细黑" panose="02010600040101010101" pitchFamily="2" charset="-122"/>
                    <a:ea typeface="华文细黑" panose="02010600040101010101" pitchFamily="2" charset="-122"/>
                    <a:cs typeface="+mn-cs"/>
                  </a:rPr>
                  <a:t>位置属性</a:t>
                </a:r>
                <a:endParaRPr lang="zh-CN" altLang="en-US" sz="2400" b="1" strike="noStrike" noProof="1">
                  <a:solidFill>
                    <a:schemeClr val="accent5">
                      <a:lumMod val="75000"/>
                    </a:schemeClr>
                  </a:solidFill>
                  <a:latin typeface="华文细黑" panose="02010600040101010101" pitchFamily="2" charset="-122"/>
                  <a:ea typeface="华文细黑" panose="02010600040101010101" pitchFamily="2" charset="-122"/>
                </a:endParaRPr>
              </a:p>
            </p:txBody>
          </p:sp>
          <p:cxnSp>
            <p:nvCxnSpPr>
              <p:cNvPr id="76" name="直接连接符 75"/>
              <p:cNvCxnSpPr/>
              <p:nvPr>
                <p:custDataLst>
                  <p:tags r:id="rId36"/>
                </p:custDataLst>
              </p:nvPr>
            </p:nvCxnSpPr>
            <p:spPr>
              <a:xfrm flipV="1">
                <a:off x="11560" y="4510"/>
                <a:ext cx="0" cy="4295"/>
              </a:xfrm>
              <a:prstGeom prst="line">
                <a:avLst/>
              </a:prstGeom>
              <a:ln>
                <a:solidFill>
                  <a:schemeClr val="tx1">
                    <a:lumMod val="75000"/>
                    <a:lumOff val="2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7" name="矩形 109"/>
              <p:cNvSpPr/>
              <p:nvPr>
                <p:custDataLst>
                  <p:tags r:id="rId37"/>
                </p:custDataLst>
              </p:nvPr>
            </p:nvSpPr>
            <p:spPr>
              <a:xfrm>
                <a:off x="10073" y="3186"/>
                <a:ext cx="5097" cy="1104"/>
              </a:xfrm>
              <a:prstGeom prst="rect">
                <a:avLst/>
              </a:prstGeom>
              <a:noFill/>
              <a:ln w="9525">
                <a:noFill/>
              </a:ln>
            </p:spPr>
            <p:txBody>
              <a:bodyPr wrap="square" anchor="t">
                <a:spAutoFit/>
              </a:bodyPr>
              <a:p>
                <a:pPr fontAlgn="base">
                  <a:lnSpc>
                    <a:spcPct val="130000"/>
                  </a:lnSpc>
                </a:pP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汽车 </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10" noProof="1" dirty="0">
                    <a:solidFill>
                      <a:schemeClr val="tx2"/>
                    </a:solidFill>
                    <a:latin typeface="微软雅黑" panose="020B0503020204020204" charset="-122"/>
                    <a:ea typeface="微软雅黑" panose="020B0503020204020204" charset="-122"/>
                    <a:cs typeface="微软雅黑" panose="020B0503020204020204" charset="-122"/>
                    <a:sym typeface="+mn-ea"/>
                  </a:rPr>
                  <a:t>金融 </a:t>
                </a:r>
                <a:r>
                  <a:rPr lang="en-US" sz="1865" strike="noStrike" spc="-10"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医疗健康</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家居</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endPar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endParaRPr>
              </a:p>
              <a:p>
                <a:pPr fontAlgn="base">
                  <a:lnSpc>
                    <a:spcPct val="130000"/>
                  </a:lnSpc>
                </a:pP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母婴亲子</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作息习惯 </a:t>
                </a:r>
                <a:r>
                  <a:rPr 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rPr>
                  <a:t>生活半径</a:t>
                </a:r>
                <a:endParaRPr lang="zh-CN" altLang="en-US" sz="1865" strike="noStrike" spc="-5" noProof="1" dirty="0">
                  <a:solidFill>
                    <a:schemeClr val="tx2"/>
                  </a:solidFill>
                  <a:latin typeface="微软雅黑" panose="020B0503020204020204" charset="-122"/>
                  <a:ea typeface="微软雅黑" panose="020B0503020204020204" charset="-122"/>
                  <a:cs typeface="微软雅黑" panose="020B0503020204020204" charset="-122"/>
                  <a:sym typeface="+mn-ea"/>
                </a:endParaRPr>
              </a:p>
            </p:txBody>
          </p:sp>
          <p:sp>
            <p:nvSpPr>
              <p:cNvPr id="78" name="矩形 110"/>
              <p:cNvSpPr/>
              <p:nvPr>
                <p:custDataLst>
                  <p:tags r:id="rId38"/>
                </p:custDataLst>
              </p:nvPr>
            </p:nvSpPr>
            <p:spPr>
              <a:xfrm>
                <a:off x="10241" y="2810"/>
                <a:ext cx="3012" cy="606"/>
              </a:xfrm>
              <a:prstGeom prst="rect">
                <a:avLst/>
              </a:prstGeom>
              <a:noFill/>
              <a:ln w="9525">
                <a:noFill/>
              </a:ln>
            </p:spPr>
            <p:txBody>
              <a:bodyPr wrap="square" anchor="t">
                <a:spAutoFit/>
              </a:bodyPr>
              <a:p>
                <a:r>
                  <a:rPr lang="zh-CN" altLang="en-US" sz="2400" b="1">
                    <a:solidFill>
                      <a:srgbClr val="00B0F0"/>
                    </a:solidFill>
                    <a:latin typeface="华文细黑" panose="02010600040101010101" pitchFamily="2" charset="-122"/>
                    <a:ea typeface="华文细黑" panose="02010600040101010101" pitchFamily="2" charset="-122"/>
                  </a:rPr>
                  <a:t>兴趣习惯</a:t>
                </a:r>
                <a:endParaRPr lang="zh-CN" altLang="en-US" sz="2400" b="1">
                  <a:solidFill>
                    <a:srgbClr val="00B0F0"/>
                  </a:solidFill>
                  <a:latin typeface="华文细黑" panose="02010600040101010101" pitchFamily="2" charset="-122"/>
                  <a:ea typeface="华文细黑" panose="02010600040101010101" pitchFamily="2" charset="-122"/>
                </a:endParaRPr>
              </a:p>
            </p:txBody>
          </p:sp>
          <p:sp>
            <p:nvSpPr>
              <p:cNvPr id="79" name="上箭头 78"/>
              <p:cNvSpPr/>
              <p:nvPr>
                <p:custDataLst>
                  <p:tags r:id="rId39"/>
                </p:custDataLst>
              </p:nvPr>
            </p:nvSpPr>
            <p:spPr>
              <a:xfrm>
                <a:off x="10042" y="5685"/>
                <a:ext cx="665" cy="3032"/>
              </a:xfrm>
              <a:prstGeom prst="upArrow">
                <a:avLst/>
              </a:prstGeom>
              <a:gradFill>
                <a:gsLst>
                  <a:gs pos="0">
                    <a:schemeClr val="tx1">
                      <a:lumMod val="85000"/>
                      <a:lumOff val="15000"/>
                      <a:alpha val="52000"/>
                    </a:schemeClr>
                  </a:gs>
                  <a:gs pos="92000">
                    <a:schemeClr val="tx1">
                      <a:lumMod val="85000"/>
                      <a:lumOff val="15000"/>
                      <a:alpha val="0"/>
                    </a:schemeClr>
                  </a:gs>
                  <a:gs pos="80000">
                    <a:schemeClr val="tx1">
                      <a:lumMod val="85000"/>
                      <a:lumOff val="15000"/>
                      <a:alpha val="52000"/>
                    </a:schemeClr>
                  </a:gs>
                </a:gsLst>
                <a:lin ang="54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80" name="上箭头 79"/>
              <p:cNvSpPr/>
              <p:nvPr>
                <p:custDataLst>
                  <p:tags r:id="rId40"/>
                </p:custDataLst>
              </p:nvPr>
            </p:nvSpPr>
            <p:spPr>
              <a:xfrm>
                <a:off x="8670" y="6687"/>
                <a:ext cx="670" cy="1992"/>
              </a:xfrm>
              <a:prstGeom prst="upArrow">
                <a:avLst/>
              </a:prstGeom>
              <a:gradFill>
                <a:gsLst>
                  <a:gs pos="0">
                    <a:schemeClr val="tx1">
                      <a:lumMod val="85000"/>
                      <a:lumOff val="15000"/>
                      <a:alpha val="52000"/>
                    </a:schemeClr>
                  </a:gs>
                  <a:gs pos="92000">
                    <a:schemeClr val="tx1">
                      <a:lumMod val="85000"/>
                      <a:lumOff val="15000"/>
                      <a:alpha val="0"/>
                    </a:schemeClr>
                  </a:gs>
                  <a:gs pos="80000">
                    <a:schemeClr val="tx1">
                      <a:lumMod val="85000"/>
                      <a:lumOff val="15000"/>
                      <a:alpha val="52000"/>
                    </a:schemeClr>
                  </a:gs>
                </a:gsLst>
                <a:lin ang="54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81" name="上箭头 80"/>
              <p:cNvSpPr/>
              <p:nvPr>
                <p:custDataLst>
                  <p:tags r:id="rId41"/>
                </p:custDataLst>
              </p:nvPr>
            </p:nvSpPr>
            <p:spPr>
              <a:xfrm>
                <a:off x="8982" y="4560"/>
                <a:ext cx="1507" cy="4492"/>
              </a:xfrm>
              <a:prstGeom prst="upArrow">
                <a:avLst/>
              </a:prstGeom>
              <a:gradFill>
                <a:gsLst>
                  <a:gs pos="0">
                    <a:schemeClr val="tx1">
                      <a:lumMod val="85000"/>
                      <a:lumOff val="15000"/>
                    </a:schemeClr>
                  </a:gs>
                  <a:gs pos="92000">
                    <a:schemeClr val="tx1">
                      <a:lumMod val="85000"/>
                      <a:lumOff val="15000"/>
                      <a:alpha val="0"/>
                    </a:schemeClr>
                  </a:gs>
                  <a:gs pos="80000">
                    <a:schemeClr val="tx1">
                      <a:lumMod val="85000"/>
                      <a:lumOff val="15000"/>
                    </a:schemeClr>
                  </a:gs>
                </a:gsLst>
                <a:lin ang="54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fontAlgn="auto"/>
                <a:endParaRPr lang="zh-CN" altLang="en-US" sz="2400" strike="noStrike" noProof="1">
                  <a:latin typeface="华文细黑" panose="02010600040101010101" pitchFamily="2" charset="-122"/>
                  <a:ea typeface="华文细黑" panose="02010600040101010101" pitchFamily="2" charset="-122"/>
                </a:endParaRPr>
              </a:p>
            </p:txBody>
          </p:sp>
          <p:sp>
            <p:nvSpPr>
              <p:cNvPr id="82" name="object 6"/>
              <p:cNvSpPr/>
              <p:nvPr/>
            </p:nvSpPr>
            <p:spPr>
              <a:xfrm>
                <a:off x="5505" y="4448"/>
                <a:ext cx="3706" cy="3707"/>
              </a:xfrm>
              <a:prstGeom prst="rect">
                <a:avLst/>
              </a:prstGeom>
              <a:blipFill rotWithShape="1">
                <a:blip r:embed="rId42"/>
                <a:stretch>
                  <a:fillRect/>
                </a:stretch>
              </a:blipFill>
              <a:ln w="9525">
                <a:noFill/>
              </a:ln>
            </p:spPr>
            <p:txBody>
              <a:bodyPr wrap="square" lIns="0" tIns="0" rIns="0" bIns="0" anchor="t"/>
              <a:p>
                <a:endParaRPr lang="zh-CN" altLang="zh-CN" sz="2400">
                  <a:latin typeface="Arial" panose="020B0604020202020204" pitchFamily="34" charset="0"/>
                  <a:ea typeface="微软雅黑" panose="020B0503020204020204" charset="-122"/>
                </a:endParaRPr>
              </a:p>
            </p:txBody>
          </p:sp>
        </p:grpSp>
      </p:grpSp>
      <p:sp>
        <p:nvSpPr>
          <p:cNvPr id="3" name="文本框 4"/>
          <p:cNvSpPr txBox="1"/>
          <p:nvPr/>
        </p:nvSpPr>
        <p:spPr>
          <a:xfrm>
            <a:off x="838200" y="1362287"/>
            <a:ext cx="2972647" cy="583565"/>
          </a:xfrm>
          <a:prstGeom prst="rect">
            <a:avLst/>
          </a:prstGeom>
          <a:noFill/>
          <a:ln w="9525">
            <a:noFill/>
          </a:ln>
        </p:spPr>
        <p:txBody>
          <a:bodyPr wrap="square" anchor="t">
            <a:spAutoFit/>
          </a:bodyPr>
          <a:p>
            <a:r>
              <a:rPr lang="zh-CN" altLang="en-US" sz="3200" b="1">
                <a:solidFill>
                  <a:srgbClr val="C00000"/>
                </a:solidFill>
                <a:latin typeface="Arial" panose="020B0604020202020204" pitchFamily="34" charset="0"/>
                <a:ea typeface="微软雅黑" panose="020B0503020204020204" charset="-122"/>
              </a:rPr>
              <a:t>用户画像</a:t>
            </a:r>
            <a:endParaRPr lang="zh-CN" altLang="en-US" sz="3200" b="1">
              <a:solidFill>
                <a:srgbClr val="C00000"/>
              </a:solidFill>
              <a:latin typeface="Arial" panose="020B0604020202020204" pitchFamily="34" charset="0"/>
              <a:ea typeface="微软雅黑" panose="020B0503020204020204" charset="-122"/>
            </a:endParaRPr>
          </a:p>
        </p:txBody>
      </p:sp>
      <p:sp>
        <p:nvSpPr>
          <p:cNvPr id="5" name="标题 4"/>
          <p:cNvSpPr txBox="1">
            <a:spLocks noGrp="1"/>
          </p:cNvSpPr>
          <p:nvPr>
            <p:ph type="title"/>
          </p:nvPr>
        </p:nvSpPr>
        <p:spPr>
          <a:xfrm>
            <a:off x="608400" y="237560"/>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1.1 </a:t>
            </a:r>
            <a:r>
              <a:rPr lang="zh-CN" altLang="en-US" spc="0" dirty="0">
                <a:solidFill>
                  <a:schemeClr val="accent1"/>
                </a:solidFill>
                <a:latin typeface="Arial" panose="020B0604020202020204" pitchFamily="34" charset="0"/>
                <a:ea typeface="方正黑体简体" panose="02000000000000000000" charset="-122"/>
                <a:sym typeface="+mn-ea"/>
              </a:rPr>
              <a:t>行业应用</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1"/>
          <p:cNvSpPr txBox="1"/>
          <p:nvPr/>
        </p:nvSpPr>
        <p:spPr>
          <a:xfrm>
            <a:off x="287867" y="1195493"/>
            <a:ext cx="11227647" cy="2065655"/>
          </a:xfrm>
          <a:prstGeom prst="rect">
            <a:avLst/>
          </a:prstGeom>
          <a:noFill/>
          <a:ln w="9525">
            <a:noFill/>
          </a:ln>
        </p:spPr>
        <p:txBody>
          <a:bodyPr wrap="square" anchor="t">
            <a:spAutoFit/>
          </a:bodyPr>
          <a:p>
            <a:pPr fontAlgn="auto">
              <a:lnSpc>
                <a:spcPct val="150000"/>
              </a:lnSpc>
            </a:pPr>
            <a:r>
              <a:rPr lang="zh-CN" altLang="en-US" sz="2135">
                <a:solidFill>
                  <a:schemeClr val="tx2"/>
                </a:solidFill>
                <a:latin typeface="微软雅黑" panose="020B0503020204020204" charset="-122"/>
                <a:ea typeface="微软雅黑" panose="020B0503020204020204" charset="-122"/>
                <a:cs typeface="微软雅黑" panose="020B0503020204020204" charset="-122"/>
              </a:rPr>
              <a:t>强化学习定义：实质是</a:t>
            </a:r>
            <a:r>
              <a:rPr lang="zh-CN" altLang="en-US" sz="2135" b="1">
                <a:solidFill>
                  <a:schemeClr val="tx2"/>
                </a:solidFill>
                <a:latin typeface="微软雅黑" panose="020B0503020204020204" charset="-122"/>
                <a:ea typeface="微软雅黑" panose="020B0503020204020204" charset="-122"/>
                <a:cs typeface="微软雅黑" panose="020B0503020204020204" charset="-122"/>
              </a:rPr>
              <a:t>mak</a:t>
            </a:r>
            <a:r>
              <a:rPr lang="en-US" altLang="zh-CN" sz="2135" b="1">
                <a:solidFill>
                  <a:schemeClr val="tx2"/>
                </a:solidFill>
                <a:latin typeface="微软雅黑" panose="020B0503020204020204" charset="-122"/>
                <a:ea typeface="微软雅黑" panose="020B0503020204020204" charset="-122"/>
                <a:cs typeface="微软雅黑" panose="020B0503020204020204" charset="-122"/>
              </a:rPr>
              <a:t>e </a:t>
            </a:r>
            <a:r>
              <a:rPr lang="zh-CN" altLang="en-US" sz="2135" b="1">
                <a:solidFill>
                  <a:schemeClr val="tx2"/>
                </a:solidFill>
                <a:latin typeface="微软雅黑" panose="020B0503020204020204" charset="-122"/>
                <a:ea typeface="微软雅黑" panose="020B0503020204020204" charset="-122"/>
                <a:cs typeface="微软雅黑" panose="020B0503020204020204" charset="-122"/>
              </a:rPr>
              <a:t>decision</a:t>
            </a:r>
            <a:r>
              <a:rPr lang="en-US" altLang="zh-CN" sz="2135" b="1">
                <a:solidFill>
                  <a:schemeClr val="tx2"/>
                </a:solidFill>
                <a:latin typeface="微软雅黑" panose="020B0503020204020204" charset="-122"/>
                <a:ea typeface="微软雅黑" panose="020B0503020204020204" charset="-122"/>
                <a:cs typeface="微软雅黑" panose="020B0503020204020204" charset="-122"/>
              </a:rPr>
              <a:t>s</a:t>
            </a:r>
            <a:r>
              <a:rPr lang="zh-CN" altLang="en-US" sz="2135" b="1">
                <a:solidFill>
                  <a:schemeClr val="tx2"/>
                </a:solidFill>
                <a:latin typeface="微软雅黑" panose="020B0503020204020204" charset="-122"/>
                <a:ea typeface="微软雅黑" panose="020B0503020204020204" charset="-122"/>
                <a:cs typeface="微软雅黑" panose="020B0503020204020204" charset="-122"/>
              </a:rPr>
              <a:t> </a:t>
            </a:r>
            <a:r>
              <a:rPr lang="zh-CN" altLang="en-US" sz="2135">
                <a:solidFill>
                  <a:schemeClr val="tx2"/>
                </a:solidFill>
                <a:latin typeface="微软雅黑" panose="020B0503020204020204" charset="-122"/>
                <a:ea typeface="微软雅黑" panose="020B0503020204020204" charset="-122"/>
                <a:cs typeface="微软雅黑" panose="020B0503020204020204" charset="-122"/>
              </a:rPr>
              <a:t>问题，即自动进行决策，并且可以做连续决策</a:t>
            </a:r>
            <a:r>
              <a:rPr lang="zh-CN" altLang="en-US" sz="2135" b="1">
                <a:solidFill>
                  <a:srgbClr val="C00000"/>
                </a:solidFill>
                <a:latin typeface="微软雅黑" panose="020B0503020204020204" charset="-122"/>
                <a:ea typeface="微软雅黑" panose="020B0503020204020204" charset="-122"/>
                <a:cs typeface="微软雅黑" panose="020B0503020204020204" charset="-122"/>
                <a:sym typeface="+mn-ea"/>
              </a:rPr>
              <a:t>希望一段时间后获得最多的累计奖励。</a:t>
            </a:r>
            <a:endParaRPr lang="zh-CN" altLang="en-US" sz="2135">
              <a:solidFill>
                <a:schemeClr val="tx2"/>
              </a:solidFill>
              <a:latin typeface="微软雅黑" panose="020B0503020204020204" charset="-122"/>
              <a:ea typeface="微软雅黑" panose="020B0503020204020204" charset="-122"/>
              <a:cs typeface="微软雅黑" panose="020B0503020204020204" charset="-122"/>
            </a:endParaRPr>
          </a:p>
          <a:p>
            <a:endParaRPr lang="zh-CN" altLang="en-US" sz="2135">
              <a:solidFill>
                <a:schemeClr val="tx2"/>
              </a:solidFill>
              <a:latin typeface="微软雅黑" panose="020B0503020204020204" charset="-122"/>
              <a:ea typeface="微软雅黑" panose="020B0503020204020204" charset="-122"/>
              <a:cs typeface="微软雅黑" panose="020B0503020204020204" charset="-122"/>
            </a:endParaRPr>
          </a:p>
          <a:p>
            <a:r>
              <a:rPr lang="zh-CN" altLang="en-US" sz="2135">
                <a:solidFill>
                  <a:schemeClr val="tx2"/>
                </a:solidFill>
                <a:latin typeface="微软雅黑" panose="020B0503020204020204" charset="-122"/>
                <a:ea typeface="微软雅黑" panose="020B0503020204020204" charset="-122"/>
                <a:cs typeface="微软雅黑" panose="020B0503020204020204" charset="-122"/>
              </a:rPr>
              <a:t>主要包含</a:t>
            </a:r>
            <a:r>
              <a:rPr lang="zh-CN" altLang="en-US" sz="2135" b="1">
                <a:solidFill>
                  <a:srgbClr val="C00000"/>
                </a:solidFill>
                <a:latin typeface="微软雅黑" panose="020B0503020204020204" charset="-122"/>
                <a:ea typeface="微软雅黑" panose="020B0503020204020204" charset="-122"/>
                <a:cs typeface="微软雅黑" panose="020B0503020204020204" charset="-122"/>
              </a:rPr>
              <a:t>四个要素</a:t>
            </a:r>
            <a:r>
              <a:rPr lang="zh-CN" altLang="en-US" sz="2135">
                <a:solidFill>
                  <a:schemeClr val="tx2"/>
                </a:solidFill>
                <a:latin typeface="微软雅黑" panose="020B0503020204020204" charset="-122"/>
                <a:ea typeface="微软雅黑" panose="020B0503020204020204" charset="-122"/>
                <a:cs typeface="微软雅黑" panose="020B0503020204020204" charset="-122"/>
              </a:rPr>
              <a:t>：agent，环境状态，行动，奖励；</a:t>
            </a:r>
            <a:endParaRPr lang="zh-CN" altLang="en-US" sz="2135">
              <a:solidFill>
                <a:schemeClr val="tx2"/>
              </a:solidFill>
              <a:latin typeface="微软雅黑" panose="020B0503020204020204" charset="-122"/>
              <a:ea typeface="微软雅黑" panose="020B0503020204020204" charset="-122"/>
              <a:cs typeface="微软雅黑" panose="020B0503020204020204" charset="-122"/>
            </a:endParaRPr>
          </a:p>
          <a:p>
            <a:endParaRPr lang="zh-CN" altLang="en-US" sz="2135">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93185" name="图片 2"/>
          <p:cNvPicPr>
            <a:picLocks noChangeAspect="1"/>
          </p:cNvPicPr>
          <p:nvPr/>
        </p:nvPicPr>
        <p:blipFill>
          <a:blip r:embed="rId1"/>
          <a:srcRect l="2040" t="8166" r="2745" b="5008"/>
          <a:stretch>
            <a:fillRect/>
          </a:stretch>
        </p:blipFill>
        <p:spPr>
          <a:xfrm>
            <a:off x="52493" y="4141047"/>
            <a:ext cx="7234767" cy="2569633"/>
          </a:xfrm>
          <a:prstGeom prst="rect">
            <a:avLst/>
          </a:prstGeom>
          <a:noFill/>
          <a:ln w="9525">
            <a:noFill/>
          </a:ln>
        </p:spPr>
      </p:pic>
      <p:pic>
        <p:nvPicPr>
          <p:cNvPr id="3" name="图片 1"/>
          <p:cNvPicPr>
            <a:picLocks noChangeAspect="1"/>
          </p:cNvPicPr>
          <p:nvPr/>
        </p:nvPicPr>
        <p:blipFill>
          <a:blip r:embed="rId2"/>
          <a:stretch>
            <a:fillRect/>
          </a:stretch>
        </p:blipFill>
        <p:spPr>
          <a:xfrm>
            <a:off x="7193280" y="3185160"/>
            <a:ext cx="4991947" cy="3534833"/>
          </a:xfrm>
          <a:prstGeom prst="rect">
            <a:avLst/>
          </a:prstGeom>
          <a:noFill/>
          <a:ln w="9525">
            <a:noFill/>
          </a:ln>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4.4 </a:t>
            </a:r>
            <a:r>
              <a:rPr lang="zh-CN" altLang="en-US" spc="0" dirty="0">
                <a:solidFill>
                  <a:schemeClr val="accent1"/>
                </a:solidFill>
                <a:latin typeface="Arial" panose="020B0604020202020204" pitchFamily="34" charset="0"/>
                <a:ea typeface="方正黑体简体" panose="02000000000000000000" charset="-122"/>
                <a:sym typeface="+mn-ea"/>
              </a:rPr>
              <a:t>强化学习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61" name="图片 1"/>
          <p:cNvPicPr>
            <a:picLocks noChangeAspect="1"/>
          </p:cNvPicPr>
          <p:nvPr/>
        </p:nvPicPr>
        <p:blipFill>
          <a:blip r:embed="rId1"/>
          <a:srcRect l="2615" t="10613" r="15643" b="2684"/>
          <a:stretch>
            <a:fillRect/>
          </a:stretch>
        </p:blipFill>
        <p:spPr>
          <a:xfrm>
            <a:off x="5375487" y="1430867"/>
            <a:ext cx="6724227" cy="4458547"/>
          </a:xfrm>
          <a:prstGeom prst="rect">
            <a:avLst/>
          </a:prstGeom>
          <a:noFill/>
          <a:ln w="9525">
            <a:noFill/>
          </a:ln>
        </p:spPr>
      </p:pic>
      <p:sp>
        <p:nvSpPr>
          <p:cNvPr id="44034" name="文本框 2"/>
          <p:cNvSpPr txBox="1"/>
          <p:nvPr/>
        </p:nvSpPr>
        <p:spPr>
          <a:xfrm>
            <a:off x="560388" y="1760961"/>
            <a:ext cx="5953125" cy="3975100"/>
          </a:xfrm>
          <a:prstGeom prst="rect">
            <a:avLst/>
          </a:prstGeom>
          <a:noFill/>
          <a:ln w="9525">
            <a:noFill/>
          </a:ln>
        </p:spPr>
        <p:txBody>
          <a:bodyPr wrap="square" anchor="t">
            <a:spAutoFit/>
          </a:bodyPr>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小孩想要走路，但在这之前，他需要先站起来，站起来之后还要保持平衡，接下来还要先迈出一条腿，是左腿还是右腿，迈出一步后还要迈出下一步。</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小孩就是</a:t>
            </a:r>
            <a:r>
              <a:rPr lang="zh-CN" altLang="en-US" sz="1865" b="1">
                <a:solidFill>
                  <a:schemeClr val="tx2"/>
                </a:solidFill>
                <a:latin typeface="微软雅黑" panose="020B0503020204020204" charset="-122"/>
                <a:ea typeface="微软雅黑" panose="020B0503020204020204" charset="-122"/>
                <a:cs typeface="微软雅黑" panose="020B0503020204020204" charset="-122"/>
              </a:rPr>
              <a:t> </a:t>
            </a:r>
            <a:r>
              <a:rPr lang="zh-CN" altLang="en-US" sz="1865" b="1">
                <a:solidFill>
                  <a:srgbClr val="FFC000"/>
                </a:solidFill>
                <a:latin typeface="微软雅黑" panose="020B0503020204020204" charset="-122"/>
                <a:ea typeface="微软雅黑" panose="020B0503020204020204" charset="-122"/>
                <a:cs typeface="微软雅黑" panose="020B0503020204020204" charset="-122"/>
              </a:rPr>
              <a:t>agent</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，他试图通过采取</a:t>
            </a:r>
            <a:r>
              <a:rPr lang="zh-CN" altLang="en-US" sz="1865" b="1">
                <a:solidFill>
                  <a:srgbClr val="00B050"/>
                </a:solidFill>
                <a:latin typeface="微软雅黑" panose="020B0503020204020204" charset="-122"/>
                <a:ea typeface="微软雅黑" panose="020B0503020204020204" charset="-122"/>
                <a:cs typeface="微软雅黑" panose="020B0503020204020204" charset="-122"/>
              </a:rPr>
              <a:t>行动</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（即行走）来操纵</a:t>
            </a:r>
            <a:r>
              <a:rPr lang="zh-CN" altLang="en-US" sz="1865" b="1">
                <a:solidFill>
                  <a:srgbClr val="0070C0"/>
                </a:solidFill>
                <a:latin typeface="微软雅黑" panose="020B0503020204020204" charset="-122"/>
                <a:ea typeface="微软雅黑" panose="020B0503020204020204" charset="-122"/>
                <a:cs typeface="微软雅黑" panose="020B0503020204020204" charset="-122"/>
              </a:rPr>
              <a:t>环境</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（行走的表面），并且从</a:t>
            </a:r>
            <a:r>
              <a:rPr lang="zh-CN" altLang="en-US" sz="1865" b="1">
                <a:solidFill>
                  <a:srgbClr val="0070C0"/>
                </a:solidFill>
                <a:latin typeface="微软雅黑" panose="020B0503020204020204" charset="-122"/>
                <a:ea typeface="微软雅黑" panose="020B0503020204020204" charset="-122"/>
                <a:cs typeface="微软雅黑" panose="020B0503020204020204" charset="-122"/>
              </a:rPr>
              <a:t>一个状态转变到另一个状态</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（即他走的每一步），当他完成任务的子任务（即走了几步）时，孩子得到</a:t>
            </a:r>
            <a:r>
              <a:rPr lang="zh-CN" altLang="en-US" sz="1865" b="1">
                <a:solidFill>
                  <a:srgbClr val="FF0000"/>
                </a:solidFill>
                <a:latin typeface="微软雅黑" panose="020B0503020204020204" charset="-122"/>
                <a:ea typeface="微软雅黑" panose="020B0503020204020204" charset="-122"/>
                <a:cs typeface="微软雅黑" panose="020B0503020204020204" charset="-122"/>
              </a:rPr>
              <a:t>奖励</a:t>
            </a:r>
            <a:r>
              <a:rPr lang="zh-CN" altLang="en-US" sz="1865">
                <a:solidFill>
                  <a:schemeClr val="tx2"/>
                </a:solidFill>
                <a:latin typeface="微软雅黑" panose="020B0503020204020204" charset="-122"/>
                <a:ea typeface="微软雅黑" panose="020B0503020204020204" charset="-122"/>
                <a:cs typeface="微软雅黑" panose="020B0503020204020204" charset="-122"/>
              </a:rPr>
              <a:t>（给巧克力吃），并且当他不能走路时，就不会给巧克力。</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838200" y="1161627"/>
            <a:ext cx="2245360" cy="420370"/>
          </a:xfrm>
          <a:prstGeom prst="rect">
            <a:avLst/>
          </a:prstGeom>
          <a:noFill/>
        </p:spPr>
        <p:txBody>
          <a:bodyPr wrap="none" rtlCol="0" anchor="t">
            <a:spAutoFit/>
          </a:bodyPr>
          <a:p>
            <a:r>
              <a:rPr lang="zh-CN" altLang="en-US" sz="2135" b="1">
                <a:solidFill>
                  <a:srgbClr val="C00000"/>
                </a:solidFill>
                <a:sym typeface="+mn-ea"/>
              </a:rPr>
              <a:t>强化学习案例</a:t>
            </a:r>
            <a:r>
              <a:rPr lang="en-US" altLang="zh-CN" sz="2135" b="1">
                <a:solidFill>
                  <a:srgbClr val="C00000"/>
                </a:solidFill>
                <a:sym typeface="+mn-ea"/>
              </a:rPr>
              <a:t>1</a:t>
            </a:r>
            <a:r>
              <a:rPr lang="zh-CN" altLang="en-US" sz="2135" b="1">
                <a:solidFill>
                  <a:srgbClr val="C00000"/>
                </a:solidFill>
                <a:sym typeface="+mn-ea"/>
              </a:rPr>
              <a:t>：</a:t>
            </a:r>
            <a:endParaRPr lang="zh-CN" altLang="en-US" sz="2135" b="1">
              <a:solidFill>
                <a:srgbClr val="C00000"/>
              </a:solidFill>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4.4 </a:t>
            </a:r>
            <a:r>
              <a:rPr lang="zh-CN" altLang="en-US" spc="0" dirty="0">
                <a:solidFill>
                  <a:schemeClr val="accent1"/>
                </a:solidFill>
                <a:latin typeface="Arial" panose="020B0604020202020204" pitchFamily="34" charset="0"/>
                <a:ea typeface="方正黑体简体" panose="02000000000000000000" charset="-122"/>
                <a:sym typeface="+mn-ea"/>
              </a:rPr>
              <a:t>强化学习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7" name="图片 2" descr="1667471-e70a80a7e28a886e"/>
          <p:cNvPicPr>
            <a:picLocks noChangeAspect="1"/>
          </p:cNvPicPr>
          <p:nvPr/>
        </p:nvPicPr>
        <p:blipFill>
          <a:blip r:embed="rId1"/>
          <a:stretch>
            <a:fillRect/>
          </a:stretch>
        </p:blipFill>
        <p:spPr>
          <a:xfrm>
            <a:off x="3100600" y="2690284"/>
            <a:ext cx="8983663" cy="4016375"/>
          </a:xfrm>
          <a:prstGeom prst="rect">
            <a:avLst/>
          </a:prstGeom>
          <a:noFill/>
          <a:ln w="9525">
            <a:noFill/>
          </a:ln>
        </p:spPr>
      </p:pic>
      <p:sp>
        <p:nvSpPr>
          <p:cNvPr id="45058" name="文本框 1"/>
          <p:cNvSpPr txBox="1"/>
          <p:nvPr/>
        </p:nvSpPr>
        <p:spPr>
          <a:xfrm>
            <a:off x="564727" y="1685713"/>
            <a:ext cx="7039187" cy="2248535"/>
          </a:xfrm>
          <a:prstGeom prst="rect">
            <a:avLst/>
          </a:prstGeom>
          <a:noFill/>
          <a:ln w="9525">
            <a:noFill/>
          </a:ln>
        </p:spPr>
        <p:txBody>
          <a:bodyPr wrap="square" anchor="t">
            <a:spAutoFit/>
          </a:bodyPr>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一个 autonomous agent 要学习如何打 tennis 比赛，它需要考虑这些动作：serves, returns, and volleys，这些行为会影响谁赢谁输。</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执行每一个动作都是在一个激励下进行的，就是要赢得比赛。</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sz="1865">
                <a:solidFill>
                  <a:schemeClr val="tx2"/>
                </a:solidFill>
                <a:latin typeface="微软雅黑" panose="020B0503020204020204" charset="-122"/>
                <a:ea typeface="微软雅黑" panose="020B0503020204020204" charset="-122"/>
                <a:cs typeface="微软雅黑" panose="020B0503020204020204" charset="-122"/>
              </a:rPr>
              <a:t>为了实现比分最大化，它需要遵循一个策略。</a:t>
            </a:r>
            <a:endParaRPr lang="zh-CN" altLang="en-US" sz="1865">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838200" y="1161627"/>
            <a:ext cx="2245360" cy="420370"/>
          </a:xfrm>
          <a:prstGeom prst="rect">
            <a:avLst/>
          </a:prstGeom>
          <a:noFill/>
        </p:spPr>
        <p:txBody>
          <a:bodyPr wrap="none" rtlCol="0" anchor="t">
            <a:spAutoFit/>
          </a:bodyPr>
          <a:p>
            <a:r>
              <a:rPr lang="zh-CN" altLang="en-US" sz="2135" b="1">
                <a:solidFill>
                  <a:srgbClr val="C00000"/>
                </a:solidFill>
                <a:sym typeface="+mn-ea"/>
              </a:rPr>
              <a:t>强化学习案例</a:t>
            </a:r>
            <a:r>
              <a:rPr lang="en-US" altLang="zh-CN" sz="2135" b="1">
                <a:solidFill>
                  <a:srgbClr val="C00000"/>
                </a:solidFill>
                <a:sym typeface="+mn-ea"/>
              </a:rPr>
              <a:t>2</a:t>
            </a:r>
            <a:r>
              <a:rPr lang="zh-CN" altLang="en-US" sz="2135" b="1">
                <a:solidFill>
                  <a:srgbClr val="C00000"/>
                </a:solidFill>
                <a:sym typeface="+mn-ea"/>
              </a:rPr>
              <a:t>：</a:t>
            </a:r>
            <a:endParaRPr lang="zh-CN" altLang="en-US" sz="2135" b="1">
              <a:solidFill>
                <a:srgbClr val="C00000"/>
              </a:solidFill>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4.4 </a:t>
            </a:r>
            <a:r>
              <a:rPr lang="zh-CN" altLang="en-US" spc="0" dirty="0">
                <a:solidFill>
                  <a:schemeClr val="accent1"/>
                </a:solidFill>
                <a:latin typeface="Arial" panose="020B0604020202020204" pitchFamily="34" charset="0"/>
                <a:ea typeface="方正黑体简体" panose="02000000000000000000" charset="-122"/>
                <a:sym typeface="+mn-ea"/>
              </a:rPr>
              <a:t>强化学习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8" name="图片 2"/>
          <p:cNvPicPr>
            <a:picLocks noChangeAspect="1"/>
          </p:cNvPicPr>
          <p:nvPr/>
        </p:nvPicPr>
        <p:blipFill>
          <a:blip r:embed="rId1"/>
          <a:stretch>
            <a:fillRect/>
          </a:stretch>
        </p:blipFill>
        <p:spPr>
          <a:xfrm>
            <a:off x="4208780" y="1032087"/>
            <a:ext cx="7771553" cy="5670973"/>
          </a:xfrm>
          <a:prstGeom prst="rect">
            <a:avLst/>
          </a:prstGeom>
          <a:noFill/>
          <a:ln w="9525">
            <a:noFill/>
          </a:ln>
        </p:spPr>
      </p:pic>
      <p:sp>
        <p:nvSpPr>
          <p:cNvPr id="3" name="文本框 2"/>
          <p:cNvSpPr txBox="1"/>
          <p:nvPr/>
        </p:nvSpPr>
        <p:spPr>
          <a:xfrm>
            <a:off x="431800" y="2120900"/>
            <a:ext cx="3695700" cy="3030855"/>
          </a:xfrm>
          <a:prstGeom prst="rect">
            <a:avLst/>
          </a:prstGeom>
          <a:noFill/>
        </p:spPr>
        <p:txBody>
          <a:bodyPr wrap="square" rtlCol="0" anchor="t">
            <a:spAutoFit/>
          </a:bodyPr>
          <a:p>
            <a:pPr>
              <a:lnSpc>
                <a:spcPct val="150000"/>
              </a:lnSpc>
            </a:pPr>
            <a:r>
              <a:rPr lang="zh-CN" altLang="en-US" sz="1820" b="1">
                <a:solidFill>
                  <a:schemeClr val="tx2"/>
                </a:solidFill>
                <a:latin typeface="微软雅黑" panose="020B0503020204020204" charset="-122"/>
                <a:ea typeface="微软雅黑" panose="020B0503020204020204" charset="-122"/>
                <a:cs typeface="微软雅黑" panose="020B0503020204020204" charset="-122"/>
                <a:sym typeface="+mn-ea"/>
              </a:rPr>
              <a:t>Manufacturing</a:t>
            </a:r>
            <a:endParaRPr lang="zh-CN" altLang="en-US" sz="1820">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1820">
              <a:solidFill>
                <a:schemeClr val="tx2"/>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820">
                <a:solidFill>
                  <a:schemeClr val="tx2"/>
                </a:solidFill>
                <a:latin typeface="微软雅黑" panose="020B0503020204020204" charset="-122"/>
                <a:ea typeface="微软雅黑" panose="020B0503020204020204" charset="-122"/>
                <a:cs typeface="微软雅黑" panose="020B0503020204020204" charset="-122"/>
                <a:sym typeface="+mn-ea"/>
              </a:rPr>
              <a:t>一家日本公司 Fanuc，工厂机器人在拿起一个物体时，会捕捉这个过程的视频，记住它每次操作的行动，操作成功还是失败了，积累经验，下一次可以更快更准地采取行动。</a:t>
            </a:r>
            <a:endParaRPr lang="zh-CN" altLang="en-US" sz="2400"/>
          </a:p>
        </p:txBody>
      </p:sp>
      <p:sp>
        <p:nvSpPr>
          <p:cNvPr id="5" name="文本框 4"/>
          <p:cNvSpPr txBox="1"/>
          <p:nvPr/>
        </p:nvSpPr>
        <p:spPr>
          <a:xfrm>
            <a:off x="838200" y="1161627"/>
            <a:ext cx="2245360" cy="420370"/>
          </a:xfrm>
          <a:prstGeom prst="rect">
            <a:avLst/>
          </a:prstGeom>
          <a:noFill/>
        </p:spPr>
        <p:txBody>
          <a:bodyPr wrap="none" rtlCol="0" anchor="t">
            <a:spAutoFit/>
          </a:bodyPr>
          <a:p>
            <a:r>
              <a:rPr lang="zh-CN" altLang="en-US" sz="2135" b="1">
                <a:solidFill>
                  <a:srgbClr val="C00000"/>
                </a:solidFill>
                <a:sym typeface="+mn-ea"/>
              </a:rPr>
              <a:t>强化学习案例</a:t>
            </a:r>
            <a:r>
              <a:rPr lang="en-US" altLang="zh-CN" sz="2135" b="1">
                <a:solidFill>
                  <a:srgbClr val="C00000"/>
                </a:solidFill>
                <a:sym typeface="+mn-ea"/>
              </a:rPr>
              <a:t>3</a:t>
            </a:r>
            <a:r>
              <a:rPr lang="zh-CN" altLang="en-US" sz="2135" b="1">
                <a:solidFill>
                  <a:srgbClr val="C00000"/>
                </a:solidFill>
                <a:sym typeface="+mn-ea"/>
              </a:rPr>
              <a:t>：</a:t>
            </a:r>
            <a:endParaRPr lang="zh-CN" altLang="en-US" sz="2135" b="1">
              <a:solidFill>
                <a:srgbClr val="C00000"/>
              </a:solidFill>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4.4 </a:t>
            </a:r>
            <a:r>
              <a:rPr lang="zh-CN" altLang="en-US" spc="0" dirty="0">
                <a:solidFill>
                  <a:schemeClr val="accent1"/>
                </a:solidFill>
                <a:latin typeface="Arial" panose="020B0604020202020204" pitchFamily="34" charset="0"/>
                <a:ea typeface="方正黑体简体" panose="02000000000000000000" charset="-122"/>
                <a:sym typeface="+mn-ea"/>
              </a:rPr>
              <a:t>强化学习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29310" y="1243965"/>
            <a:ext cx="9770745" cy="451485"/>
          </a:xfrm>
        </p:spPr>
        <p:txBody>
          <a:bodyPr>
            <a:normAutofit fontScale="90000"/>
          </a:bodyPr>
          <a:p>
            <a:r>
              <a:rPr lang="zh-CN" altLang="en-US" sz="2665" b="0"/>
              <a:t>请尝试总结监督学习和强化学习的区别：</a:t>
            </a:r>
            <a:endParaRPr lang="zh-CN" altLang="en-US" sz="2665" b="0"/>
          </a:p>
        </p:txBody>
      </p:sp>
      <p:pic>
        <p:nvPicPr>
          <p:cNvPr id="5" name="图片 4"/>
          <p:cNvPicPr>
            <a:picLocks noChangeAspect="1"/>
          </p:cNvPicPr>
          <p:nvPr/>
        </p:nvPicPr>
        <p:blipFill>
          <a:blip r:embed="rId1"/>
          <a:stretch>
            <a:fillRect/>
          </a:stretch>
        </p:blipFill>
        <p:spPr>
          <a:xfrm>
            <a:off x="4725247" y="1772073"/>
            <a:ext cx="4887807" cy="4734560"/>
          </a:xfrm>
          <a:prstGeom prst="rect">
            <a:avLst/>
          </a:prstGeom>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4.4 </a:t>
            </a:r>
            <a:r>
              <a:rPr lang="zh-CN" altLang="en-US" spc="0" dirty="0">
                <a:solidFill>
                  <a:schemeClr val="accent1"/>
                </a:solidFill>
                <a:latin typeface="Arial" panose="020B0604020202020204" pitchFamily="34" charset="0"/>
                <a:ea typeface="方正黑体简体" panose="02000000000000000000" charset="-122"/>
                <a:sym typeface="+mn-ea"/>
              </a:rPr>
              <a:t>强化学习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90413" y="1840653"/>
            <a:ext cx="9632527" cy="4785360"/>
          </a:xfrm>
          <a:prstGeom prst="rect">
            <a:avLst/>
          </a:prstGeom>
        </p:spPr>
      </p:pic>
      <p:sp>
        <p:nvSpPr>
          <p:cNvPr id="5" name="标题 1"/>
          <p:cNvSpPr>
            <a:spLocks noGrp="1"/>
          </p:cNvSpPr>
          <p:nvPr/>
        </p:nvSpPr>
        <p:spPr>
          <a:xfrm>
            <a:off x="2555452" y="1351445"/>
            <a:ext cx="5875200" cy="451200"/>
          </a:xfrm>
          <a:prstGeom prst="rect">
            <a:avLst/>
          </a:prstGeom>
        </p:spPr>
        <p:txBody>
          <a:bodyPr vert="horz" lIns="121920" tIns="60960" rIns="121920" bIns="60960" rtlCol="0" anchor="ctr">
            <a:normAutofit fontScale="90000"/>
          </a:bodyPr>
          <a:lstStyle>
            <a:lvl1pPr algn="l" defTabSz="685800" rtl="0" eaLnBrk="1" latinLnBrk="0" hangingPunct="1">
              <a:lnSpc>
                <a:spcPct val="90000"/>
              </a:lnSpc>
              <a:spcBef>
                <a:spcPct val="0"/>
              </a:spcBef>
              <a:buNone/>
              <a:defRPr sz="1600" b="1" i="0" kern="1200">
                <a:solidFill>
                  <a:srgbClr val="262626"/>
                </a:solidFill>
                <a:latin typeface="微软雅黑" panose="020B0503020204020204" charset="-122"/>
                <a:ea typeface="微软雅黑" panose="020B0503020204020204" charset="-122"/>
                <a:cs typeface="+mj-cs"/>
              </a:defRPr>
            </a:lvl1pPr>
          </a:lstStyle>
          <a:p>
            <a:r>
              <a:rPr lang="zh-CN" altLang="en-US" sz="2135" b="0"/>
              <a:t>请尝试总结监督学习和强化学习的区别：</a:t>
            </a:r>
            <a:endParaRPr lang="zh-CN" altLang="en-US" sz="2135" b="0"/>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4.4 </a:t>
            </a:r>
            <a:r>
              <a:rPr lang="zh-CN" altLang="en-US" spc="0" dirty="0">
                <a:solidFill>
                  <a:schemeClr val="accent1"/>
                </a:solidFill>
                <a:latin typeface="Arial" panose="020B0604020202020204" pitchFamily="34" charset="0"/>
                <a:ea typeface="方正黑体简体" panose="02000000000000000000" charset="-122"/>
                <a:sym typeface="+mn-ea"/>
              </a:rPr>
              <a:t>强化学习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3" name="图片 1"/>
          <p:cNvPicPr>
            <a:picLocks noChangeAspect="1"/>
          </p:cNvPicPr>
          <p:nvPr/>
        </p:nvPicPr>
        <p:blipFill>
          <a:blip r:embed="rId1"/>
          <a:srcRect l="13843" t="46489" r="7776" b="6059"/>
          <a:stretch>
            <a:fillRect/>
          </a:stretch>
        </p:blipFill>
        <p:spPr>
          <a:xfrm>
            <a:off x="103293" y="1965113"/>
            <a:ext cx="11985413" cy="4080087"/>
          </a:xfrm>
          <a:prstGeom prst="rect">
            <a:avLst/>
          </a:prstGeom>
          <a:noFill/>
          <a:ln w="9525">
            <a:noFill/>
          </a:ln>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4.4 </a:t>
            </a:r>
            <a:r>
              <a:rPr lang="zh-CN" altLang="en-US" spc="0" dirty="0">
                <a:solidFill>
                  <a:schemeClr val="accent1"/>
                </a:solidFill>
                <a:latin typeface="Arial" panose="020B0604020202020204" pitchFamily="34" charset="0"/>
                <a:ea typeface="方正黑体简体" panose="02000000000000000000" charset="-122"/>
                <a:sym typeface="+mn-ea"/>
              </a:rPr>
              <a:t>强化学习</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1" name="图片 1"/>
          <p:cNvPicPr>
            <a:picLocks noChangeAspect="1"/>
          </p:cNvPicPr>
          <p:nvPr/>
        </p:nvPicPr>
        <p:blipFill>
          <a:blip r:embed="rId1"/>
          <a:srcRect l="53642" b="-983"/>
          <a:stretch>
            <a:fillRect/>
          </a:stretch>
        </p:blipFill>
        <p:spPr>
          <a:xfrm>
            <a:off x="9275233" y="1098973"/>
            <a:ext cx="2899833" cy="2509520"/>
          </a:xfrm>
          <a:prstGeom prst="rect">
            <a:avLst/>
          </a:prstGeom>
          <a:noFill/>
          <a:ln w="9525">
            <a:noFill/>
          </a:ln>
        </p:spPr>
      </p:pic>
      <p:pic>
        <p:nvPicPr>
          <p:cNvPr id="30723" name="图片 3"/>
          <p:cNvPicPr>
            <a:picLocks noChangeAspect="1"/>
          </p:cNvPicPr>
          <p:nvPr/>
        </p:nvPicPr>
        <p:blipFill>
          <a:blip r:embed="rId2"/>
          <a:srcRect l="22260" t="3859" r="27592" b="6329"/>
          <a:stretch>
            <a:fillRect/>
          </a:stretch>
        </p:blipFill>
        <p:spPr>
          <a:xfrm>
            <a:off x="9116060" y="3608493"/>
            <a:ext cx="3059007" cy="3084407"/>
          </a:xfrm>
          <a:prstGeom prst="rect">
            <a:avLst/>
          </a:prstGeom>
          <a:noFill/>
          <a:ln w="9525">
            <a:noFill/>
          </a:ln>
        </p:spPr>
      </p:pic>
      <p:pic>
        <p:nvPicPr>
          <p:cNvPr id="25601" name="图片 2"/>
          <p:cNvPicPr>
            <a:picLocks noChangeAspect="1"/>
          </p:cNvPicPr>
          <p:nvPr/>
        </p:nvPicPr>
        <p:blipFill>
          <a:blip r:embed="rId3"/>
          <a:srcRect t="2872" r="1849"/>
          <a:stretch>
            <a:fillRect/>
          </a:stretch>
        </p:blipFill>
        <p:spPr>
          <a:xfrm>
            <a:off x="204893" y="4043680"/>
            <a:ext cx="3434927" cy="2686473"/>
          </a:xfrm>
          <a:prstGeom prst="rect">
            <a:avLst/>
          </a:prstGeom>
          <a:noFill/>
          <a:ln w="9525">
            <a:noFill/>
          </a:ln>
        </p:spPr>
      </p:pic>
      <p:sp>
        <p:nvSpPr>
          <p:cNvPr id="4" name="六边形 3"/>
          <p:cNvSpPr/>
          <p:nvPr>
            <p:custDataLst>
              <p:tags r:id="rId4"/>
            </p:custDataLst>
          </p:nvPr>
        </p:nvSpPr>
        <p:spPr>
          <a:xfrm>
            <a:off x="4235556" y="3496628"/>
            <a:ext cx="1235075" cy="1065213"/>
          </a:xfrm>
          <a:prstGeom prst="hexagon">
            <a:avLst/>
          </a:prstGeom>
          <a:gradFill>
            <a:gsLst>
              <a:gs pos="0">
                <a:srgbClr val="A5CC44">
                  <a:lumMod val="60000"/>
                  <a:lumOff val="40000"/>
                </a:srgbClr>
              </a:gs>
              <a:gs pos="64000">
                <a:srgbClr val="A5CC44"/>
              </a:gs>
            </a:gsLst>
            <a:lin ang="3600000" scaled="0"/>
          </a:gradFill>
          <a:ln>
            <a:solidFill>
              <a:sysClr val="window" lastClr="FFFFFF"/>
            </a:solidFill>
          </a:ln>
          <a:effectLst>
            <a:outerShdw blurRad="127000" dist="38100" dir="4020000" sx="98000" sy="98000" algn="ctr" rotWithShape="0">
              <a:srgbClr val="3A3A3A">
                <a:alpha val="93000"/>
              </a:srgbClr>
            </a:outerShdw>
          </a:effectLst>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5" name="任意多边形 4"/>
          <p:cNvSpPr/>
          <p:nvPr>
            <p:custDataLst>
              <p:tags r:id="rId5"/>
            </p:custDataLst>
          </p:nvPr>
        </p:nvSpPr>
        <p:spPr>
          <a:xfrm>
            <a:off x="4413897" y="3583755"/>
            <a:ext cx="878160" cy="584807"/>
          </a:xfrm>
          <a:custGeom>
            <a:avLst/>
            <a:gdLst>
              <a:gd name="connsiteX0" fmla="*/ 197982 w 918638"/>
              <a:gd name="connsiteY0" fmla="*/ 0 h 611762"/>
              <a:gd name="connsiteX1" fmla="*/ 720656 w 918638"/>
              <a:gd name="connsiteY1" fmla="*/ 0 h 611762"/>
              <a:gd name="connsiteX2" fmla="*/ 918638 w 918638"/>
              <a:gd name="connsiteY2" fmla="*/ 395965 h 611762"/>
              <a:gd name="connsiteX3" fmla="*/ 810740 w 918638"/>
              <a:gd name="connsiteY3" fmla="*/ 611762 h 611762"/>
              <a:gd name="connsiteX4" fmla="*/ 107899 w 918638"/>
              <a:gd name="connsiteY4" fmla="*/ 611762 h 611762"/>
              <a:gd name="connsiteX5" fmla="*/ 0 w 918638"/>
              <a:gd name="connsiteY5" fmla="*/ 395965 h 61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38" h="611762">
                <a:moveTo>
                  <a:pt x="197982" y="0"/>
                </a:moveTo>
                <a:lnTo>
                  <a:pt x="720656" y="0"/>
                </a:lnTo>
                <a:lnTo>
                  <a:pt x="918638" y="395965"/>
                </a:lnTo>
                <a:lnTo>
                  <a:pt x="810740" y="611762"/>
                </a:lnTo>
                <a:lnTo>
                  <a:pt x="107899" y="611762"/>
                </a:lnTo>
                <a:lnTo>
                  <a:pt x="0" y="395965"/>
                </a:lnTo>
                <a:close/>
              </a:path>
            </a:pathLst>
          </a:custGeom>
          <a:solidFill>
            <a:sysClr val="window" lastClr="FFFFFF"/>
          </a:solidFill>
          <a:ln>
            <a:solidFill>
              <a:sysClr val="window" lastClr="FFFFFF"/>
            </a:solidFill>
          </a:ln>
          <a:effectLst>
            <a:outerShdw blurRad="127000" dist="38100" dir="4020000" sx="98000" sy="98000" algn="ctr" rotWithShape="0">
              <a:srgbClr val="3A3A3A"/>
            </a:outerShdw>
          </a:effectLst>
          <a:scene3d>
            <a:camera prst="orthographicFront"/>
            <a:lightRig rig="threePt" dir="t"/>
          </a:scene3d>
          <a:sp3d>
            <a:bevelT w="25400" h="1270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6" name="六边形 5"/>
          <p:cNvSpPr/>
          <p:nvPr>
            <p:custDataLst>
              <p:tags r:id="rId6"/>
            </p:custDataLst>
          </p:nvPr>
        </p:nvSpPr>
        <p:spPr>
          <a:xfrm>
            <a:off x="5292832" y="4168140"/>
            <a:ext cx="1233488" cy="1065213"/>
          </a:xfrm>
          <a:prstGeom prst="hexagon">
            <a:avLst/>
          </a:prstGeom>
          <a:gradFill>
            <a:gsLst>
              <a:gs pos="0">
                <a:srgbClr val="48D0B9">
                  <a:lumMod val="60000"/>
                  <a:lumOff val="40000"/>
                </a:srgbClr>
              </a:gs>
              <a:gs pos="64000">
                <a:srgbClr val="48D0B9"/>
              </a:gs>
            </a:gsLst>
            <a:lin ang="3600000" scaled="0"/>
          </a:gradFill>
          <a:ln>
            <a:solidFill>
              <a:sysClr val="window" lastClr="FFFFFF"/>
            </a:solidFill>
          </a:ln>
          <a:effectLst>
            <a:outerShdw blurRad="127000" dist="38100" dir="4020000" sx="98000" sy="98000" algn="ctr" rotWithShape="0">
              <a:srgbClr val="3A3A3A">
                <a:alpha val="93000"/>
              </a:srgbClr>
            </a:outerShdw>
          </a:effectLst>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7" name="任意多边形 6"/>
          <p:cNvSpPr/>
          <p:nvPr>
            <p:custDataLst>
              <p:tags r:id="rId7"/>
            </p:custDataLst>
          </p:nvPr>
        </p:nvSpPr>
        <p:spPr>
          <a:xfrm flipV="1">
            <a:off x="5455935" y="4542865"/>
            <a:ext cx="878160" cy="584807"/>
          </a:xfrm>
          <a:custGeom>
            <a:avLst/>
            <a:gdLst>
              <a:gd name="connsiteX0" fmla="*/ 197982 w 918638"/>
              <a:gd name="connsiteY0" fmla="*/ 0 h 611762"/>
              <a:gd name="connsiteX1" fmla="*/ 720656 w 918638"/>
              <a:gd name="connsiteY1" fmla="*/ 0 h 611762"/>
              <a:gd name="connsiteX2" fmla="*/ 918638 w 918638"/>
              <a:gd name="connsiteY2" fmla="*/ 395965 h 611762"/>
              <a:gd name="connsiteX3" fmla="*/ 810740 w 918638"/>
              <a:gd name="connsiteY3" fmla="*/ 611762 h 611762"/>
              <a:gd name="connsiteX4" fmla="*/ 107899 w 918638"/>
              <a:gd name="connsiteY4" fmla="*/ 611762 h 611762"/>
              <a:gd name="connsiteX5" fmla="*/ 0 w 918638"/>
              <a:gd name="connsiteY5" fmla="*/ 395965 h 61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38" h="611762">
                <a:moveTo>
                  <a:pt x="197982" y="0"/>
                </a:moveTo>
                <a:lnTo>
                  <a:pt x="720656" y="0"/>
                </a:lnTo>
                <a:lnTo>
                  <a:pt x="918638" y="395965"/>
                </a:lnTo>
                <a:lnTo>
                  <a:pt x="810740" y="611762"/>
                </a:lnTo>
                <a:lnTo>
                  <a:pt x="107899" y="611762"/>
                </a:lnTo>
                <a:lnTo>
                  <a:pt x="0" y="395965"/>
                </a:lnTo>
                <a:close/>
              </a:path>
            </a:pathLst>
          </a:custGeom>
          <a:solidFill>
            <a:sysClr val="window" lastClr="FFFFFF"/>
          </a:solidFill>
          <a:ln>
            <a:solidFill>
              <a:sysClr val="window" lastClr="FFFFFF"/>
            </a:solidFill>
          </a:ln>
          <a:effectLst>
            <a:outerShdw blurRad="127000" dist="38100" dir="4020000" sx="98000" sy="98000" algn="ctr" rotWithShape="0">
              <a:srgbClr val="3A3A3A"/>
            </a:outerShdw>
          </a:effectLst>
          <a:scene3d>
            <a:camera prst="orthographicFront"/>
            <a:lightRig rig="threePt" dir="t"/>
          </a:scene3d>
          <a:sp3d>
            <a:bevelT w="25400" h="1270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8" name="六边形 7"/>
          <p:cNvSpPr/>
          <p:nvPr>
            <p:custDataLst>
              <p:tags r:id="rId8"/>
            </p:custDataLst>
          </p:nvPr>
        </p:nvSpPr>
        <p:spPr>
          <a:xfrm>
            <a:off x="6354868" y="3496628"/>
            <a:ext cx="1235075" cy="1065213"/>
          </a:xfrm>
          <a:prstGeom prst="hexagon">
            <a:avLst/>
          </a:prstGeom>
          <a:gradFill>
            <a:gsLst>
              <a:gs pos="0">
                <a:srgbClr val="2DBCEF">
                  <a:lumMod val="60000"/>
                  <a:lumOff val="40000"/>
                </a:srgbClr>
              </a:gs>
              <a:gs pos="64000">
                <a:srgbClr val="2DBCEF"/>
              </a:gs>
            </a:gsLst>
            <a:lin ang="3600000" scaled="0"/>
          </a:gradFill>
          <a:ln>
            <a:solidFill>
              <a:sysClr val="window" lastClr="FFFFFF"/>
            </a:solidFill>
          </a:ln>
          <a:effectLst>
            <a:outerShdw blurRad="127000" dist="38100" dir="4020000" sx="98000" sy="98000" algn="ctr" rotWithShape="0">
              <a:srgbClr val="3A3A3A">
                <a:alpha val="93000"/>
              </a:srgbClr>
            </a:outerShdw>
          </a:effectLst>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9" name="任意多边形 8"/>
          <p:cNvSpPr/>
          <p:nvPr>
            <p:custDataLst>
              <p:tags r:id="rId9"/>
            </p:custDataLst>
          </p:nvPr>
        </p:nvSpPr>
        <p:spPr>
          <a:xfrm>
            <a:off x="6533568" y="3583755"/>
            <a:ext cx="878160" cy="584807"/>
          </a:xfrm>
          <a:custGeom>
            <a:avLst/>
            <a:gdLst>
              <a:gd name="connsiteX0" fmla="*/ 197982 w 918638"/>
              <a:gd name="connsiteY0" fmla="*/ 0 h 611762"/>
              <a:gd name="connsiteX1" fmla="*/ 720656 w 918638"/>
              <a:gd name="connsiteY1" fmla="*/ 0 h 611762"/>
              <a:gd name="connsiteX2" fmla="*/ 918638 w 918638"/>
              <a:gd name="connsiteY2" fmla="*/ 395965 h 611762"/>
              <a:gd name="connsiteX3" fmla="*/ 810740 w 918638"/>
              <a:gd name="connsiteY3" fmla="*/ 611762 h 611762"/>
              <a:gd name="connsiteX4" fmla="*/ 107899 w 918638"/>
              <a:gd name="connsiteY4" fmla="*/ 611762 h 611762"/>
              <a:gd name="connsiteX5" fmla="*/ 0 w 918638"/>
              <a:gd name="connsiteY5" fmla="*/ 395965 h 61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38" h="611762">
                <a:moveTo>
                  <a:pt x="197982" y="0"/>
                </a:moveTo>
                <a:lnTo>
                  <a:pt x="720656" y="0"/>
                </a:lnTo>
                <a:lnTo>
                  <a:pt x="918638" y="395965"/>
                </a:lnTo>
                <a:lnTo>
                  <a:pt x="810740" y="611762"/>
                </a:lnTo>
                <a:lnTo>
                  <a:pt x="107899" y="611762"/>
                </a:lnTo>
                <a:lnTo>
                  <a:pt x="0" y="395965"/>
                </a:lnTo>
                <a:close/>
              </a:path>
            </a:pathLst>
          </a:custGeom>
          <a:solidFill>
            <a:sysClr val="window" lastClr="FFFFFF"/>
          </a:solidFill>
          <a:ln>
            <a:solidFill>
              <a:sysClr val="window" lastClr="FFFFFF"/>
            </a:solidFill>
          </a:ln>
          <a:effectLst>
            <a:outerShdw blurRad="127000" dist="38100" dir="4020000" sx="98000" sy="98000" algn="ctr" rotWithShape="0">
              <a:srgbClr val="3A3A3A"/>
            </a:outerShdw>
          </a:effectLst>
          <a:scene3d>
            <a:camera prst="orthographicFront"/>
            <a:lightRig rig="threePt" dir="t"/>
          </a:scene3d>
          <a:sp3d>
            <a:bevelT w="25400" h="1270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10" name="六边形 9"/>
          <p:cNvSpPr/>
          <p:nvPr>
            <p:custDataLst>
              <p:tags r:id="rId10"/>
            </p:custDataLst>
          </p:nvPr>
        </p:nvSpPr>
        <p:spPr>
          <a:xfrm>
            <a:off x="7412144" y="4168140"/>
            <a:ext cx="1235075" cy="1065213"/>
          </a:xfrm>
          <a:prstGeom prst="hexagon">
            <a:avLst/>
          </a:prstGeom>
          <a:gradFill>
            <a:gsLst>
              <a:gs pos="0">
                <a:srgbClr val="6D82D1">
                  <a:lumMod val="60000"/>
                  <a:lumOff val="40000"/>
                </a:srgbClr>
              </a:gs>
              <a:gs pos="64000">
                <a:srgbClr val="6D82D1"/>
              </a:gs>
            </a:gsLst>
            <a:lin ang="3600000" scaled="0"/>
          </a:gradFill>
          <a:ln>
            <a:solidFill>
              <a:sysClr val="window" lastClr="FFFFFF"/>
            </a:solidFill>
          </a:ln>
          <a:effectLst>
            <a:outerShdw blurRad="127000" dist="38100" dir="4020000" sx="98000" sy="98000" algn="ctr" rotWithShape="0">
              <a:srgbClr val="3A3A3A">
                <a:alpha val="93000"/>
              </a:srgbClr>
            </a:outerShdw>
          </a:effectLst>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11" name="任意多边形 10"/>
          <p:cNvSpPr/>
          <p:nvPr>
            <p:custDataLst>
              <p:tags r:id="rId11"/>
            </p:custDataLst>
          </p:nvPr>
        </p:nvSpPr>
        <p:spPr>
          <a:xfrm flipV="1">
            <a:off x="7575604" y="4542865"/>
            <a:ext cx="878160" cy="584807"/>
          </a:xfrm>
          <a:custGeom>
            <a:avLst/>
            <a:gdLst>
              <a:gd name="connsiteX0" fmla="*/ 197982 w 918638"/>
              <a:gd name="connsiteY0" fmla="*/ 0 h 611762"/>
              <a:gd name="connsiteX1" fmla="*/ 720656 w 918638"/>
              <a:gd name="connsiteY1" fmla="*/ 0 h 611762"/>
              <a:gd name="connsiteX2" fmla="*/ 918638 w 918638"/>
              <a:gd name="connsiteY2" fmla="*/ 395965 h 611762"/>
              <a:gd name="connsiteX3" fmla="*/ 810740 w 918638"/>
              <a:gd name="connsiteY3" fmla="*/ 611762 h 611762"/>
              <a:gd name="connsiteX4" fmla="*/ 107899 w 918638"/>
              <a:gd name="connsiteY4" fmla="*/ 611762 h 611762"/>
              <a:gd name="connsiteX5" fmla="*/ 0 w 918638"/>
              <a:gd name="connsiteY5" fmla="*/ 395965 h 61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38" h="611762">
                <a:moveTo>
                  <a:pt x="197982" y="0"/>
                </a:moveTo>
                <a:lnTo>
                  <a:pt x="720656" y="0"/>
                </a:lnTo>
                <a:lnTo>
                  <a:pt x="918638" y="395965"/>
                </a:lnTo>
                <a:lnTo>
                  <a:pt x="810740" y="611762"/>
                </a:lnTo>
                <a:lnTo>
                  <a:pt x="107899" y="611762"/>
                </a:lnTo>
                <a:lnTo>
                  <a:pt x="0" y="395965"/>
                </a:lnTo>
                <a:close/>
              </a:path>
            </a:pathLst>
          </a:custGeom>
          <a:solidFill>
            <a:sysClr val="window" lastClr="FFFFFF"/>
          </a:solidFill>
          <a:ln>
            <a:solidFill>
              <a:sysClr val="window" lastClr="FFFFFF"/>
            </a:solidFill>
          </a:ln>
          <a:effectLst>
            <a:outerShdw blurRad="127000" dist="38100" dir="4020000" sx="98000" sy="98000" algn="ctr" rotWithShape="0">
              <a:srgbClr val="3A3A3A"/>
            </a:outerShdw>
          </a:effectLst>
          <a:scene3d>
            <a:camera prst="orthographicFront"/>
            <a:lightRig rig="threePt" dir="t"/>
          </a:scene3d>
          <a:sp3d>
            <a:bevelT w="25400" h="1270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12" name="KSO_Shape"/>
          <p:cNvSpPr>
            <a:spLocks noChangeAspect="1"/>
          </p:cNvSpPr>
          <p:nvPr>
            <p:custDataLst>
              <p:tags r:id="rId12"/>
            </p:custDataLst>
          </p:nvPr>
        </p:nvSpPr>
        <p:spPr bwMode="auto">
          <a:xfrm>
            <a:off x="5732568" y="4653915"/>
            <a:ext cx="354013" cy="347663"/>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ysClr val="windowText" lastClr="000000">
              <a:lumMod val="75000"/>
              <a:lumOff val="25000"/>
            </a:sysClr>
          </a:solidFill>
          <a:ln>
            <a:noFill/>
          </a:ln>
        </p:spPr>
        <p:txBody>
          <a:bodyPr anchor="ctr" anchorCtr="1">
            <a:normAutofit/>
          </a:bodyPr>
          <a:p>
            <a:pPr fontAlgn="base"/>
            <a:endParaRPr lang="zh-CN" altLang="en-US" sz="1375" strike="noStrike" noProof="1">
              <a:sym typeface="Arial" panose="020B0604020202020204" pitchFamily="34" charset="0"/>
            </a:endParaRPr>
          </a:p>
        </p:txBody>
      </p:sp>
      <p:sp>
        <p:nvSpPr>
          <p:cNvPr id="13" name="KSO_Shape"/>
          <p:cNvSpPr>
            <a:spLocks noChangeAspect="1"/>
          </p:cNvSpPr>
          <p:nvPr>
            <p:custDataLst>
              <p:tags r:id="rId13"/>
            </p:custDataLst>
          </p:nvPr>
        </p:nvSpPr>
        <p:spPr bwMode="auto">
          <a:xfrm>
            <a:off x="6796193" y="3725228"/>
            <a:ext cx="352425" cy="301625"/>
          </a:xfrm>
          <a:custGeom>
            <a:avLst/>
            <a:gdLst>
              <a:gd name="T0" fmla="*/ 2147483646 w 6175"/>
              <a:gd name="T1" fmla="*/ 2147483646 h 5279"/>
              <a:gd name="T2" fmla="*/ 2147483646 w 6175"/>
              <a:gd name="T3" fmla="*/ 2147483646 h 5279"/>
              <a:gd name="T4" fmla="*/ 2147483646 w 6175"/>
              <a:gd name="T5" fmla="*/ 2147483646 h 5279"/>
              <a:gd name="T6" fmla="*/ 2147483646 w 6175"/>
              <a:gd name="T7" fmla="*/ 2147483646 h 5279"/>
              <a:gd name="T8" fmla="*/ 2147483646 w 6175"/>
              <a:gd name="T9" fmla="*/ 2147483646 h 5279"/>
              <a:gd name="T10" fmla="*/ 2147483646 w 6175"/>
              <a:gd name="T11" fmla="*/ 2147483646 h 5279"/>
              <a:gd name="T12" fmla="*/ 2147483646 w 6175"/>
              <a:gd name="T13" fmla="*/ 2147483646 h 5279"/>
              <a:gd name="T14" fmla="*/ 2147483646 w 6175"/>
              <a:gd name="T15" fmla="*/ 2147483646 h 5279"/>
              <a:gd name="T16" fmla="*/ 2147483646 w 6175"/>
              <a:gd name="T17" fmla="*/ 2147483646 h 5279"/>
              <a:gd name="T18" fmla="*/ 2147483646 w 6175"/>
              <a:gd name="T19" fmla="*/ 2147483646 h 5279"/>
              <a:gd name="T20" fmla="*/ 2147483646 w 6175"/>
              <a:gd name="T21" fmla="*/ 2147483646 h 5279"/>
              <a:gd name="T22" fmla="*/ 2147483646 w 6175"/>
              <a:gd name="T23" fmla="*/ 2147483646 h 5279"/>
              <a:gd name="T24" fmla="*/ 2147483646 w 6175"/>
              <a:gd name="T25" fmla="*/ 2147483646 h 5279"/>
              <a:gd name="T26" fmla="*/ 2147483646 w 6175"/>
              <a:gd name="T27" fmla="*/ 2147483646 h 5279"/>
              <a:gd name="T28" fmla="*/ 2147483646 w 6175"/>
              <a:gd name="T29" fmla="*/ 646285825 h 5279"/>
              <a:gd name="T30" fmla="*/ 2147483646 w 6175"/>
              <a:gd name="T31" fmla="*/ 176302938 h 5279"/>
              <a:gd name="T32" fmla="*/ 2147483646 w 6175"/>
              <a:gd name="T33" fmla="*/ 0 h 5279"/>
              <a:gd name="T34" fmla="*/ 2147483646 w 6175"/>
              <a:gd name="T35" fmla="*/ 176302938 h 5279"/>
              <a:gd name="T36" fmla="*/ 2147483646 w 6175"/>
              <a:gd name="T37" fmla="*/ 763852897 h 5279"/>
              <a:gd name="T38" fmla="*/ 2147483646 w 6175"/>
              <a:gd name="T39" fmla="*/ 2147483646 h 5279"/>
              <a:gd name="T40" fmla="*/ 2147483646 w 6175"/>
              <a:gd name="T41" fmla="*/ 2147483646 h 5279"/>
              <a:gd name="T42" fmla="*/ 2147483646 w 6175"/>
              <a:gd name="T43" fmla="*/ 2147483646 h 5279"/>
              <a:gd name="T44" fmla="*/ 2147483646 w 6175"/>
              <a:gd name="T45" fmla="*/ 2147483646 h 5279"/>
              <a:gd name="T46" fmla="*/ 2147483646 w 6175"/>
              <a:gd name="T47" fmla="*/ 2147483646 h 5279"/>
              <a:gd name="T48" fmla="*/ 2147483646 w 6175"/>
              <a:gd name="T49" fmla="*/ 2147483646 h 5279"/>
              <a:gd name="T50" fmla="*/ 2147483646 w 6175"/>
              <a:gd name="T51" fmla="*/ 2147483646 h 5279"/>
              <a:gd name="T52" fmla="*/ 2147483646 w 6175"/>
              <a:gd name="T53" fmla="*/ 2147483646 h 5279"/>
              <a:gd name="T54" fmla="*/ 2147483646 w 6175"/>
              <a:gd name="T55" fmla="*/ 2147483646 h 5279"/>
              <a:gd name="T56" fmla="*/ 2147483646 w 6175"/>
              <a:gd name="T57" fmla="*/ 2147483646 h 5279"/>
              <a:gd name="T58" fmla="*/ 2147483646 w 6175"/>
              <a:gd name="T59" fmla="*/ 2147483646 h 5279"/>
              <a:gd name="T60" fmla="*/ 2147483646 w 6175"/>
              <a:gd name="T61" fmla="*/ 2147483646 h 5279"/>
              <a:gd name="T62" fmla="*/ 2147483646 w 6175"/>
              <a:gd name="T63" fmla="*/ 2147483646 h 5279"/>
              <a:gd name="T64" fmla="*/ 2147483646 w 6175"/>
              <a:gd name="T65" fmla="*/ 2147483646 h 5279"/>
              <a:gd name="T66" fmla="*/ 0 w 6175"/>
              <a:gd name="T67" fmla="*/ 2147483646 h 5279"/>
              <a:gd name="T68" fmla="*/ 176166070 w 6175"/>
              <a:gd name="T69" fmla="*/ 2147483646 h 5279"/>
              <a:gd name="T70" fmla="*/ 763386717 w 6175"/>
              <a:gd name="T71" fmla="*/ 2147483646 h 5279"/>
              <a:gd name="T72" fmla="*/ 1644217377 w 6175"/>
              <a:gd name="T73" fmla="*/ 2147483646 h 5279"/>
              <a:gd name="T74" fmla="*/ 2147483646 w 6175"/>
              <a:gd name="T75" fmla="*/ 2147483646 h 5279"/>
              <a:gd name="T76" fmla="*/ 2147483646 w 6175"/>
              <a:gd name="T77" fmla="*/ 2147483646 h 5279"/>
              <a:gd name="T78" fmla="*/ 2147483646 w 6175"/>
              <a:gd name="T79" fmla="*/ 2147483646 h 5279"/>
              <a:gd name="T80" fmla="*/ 2147483646 w 6175"/>
              <a:gd name="T81" fmla="*/ 2147483646 h 5279"/>
              <a:gd name="T82" fmla="*/ 2147483646 w 6175"/>
              <a:gd name="T83" fmla="*/ 2147483646 h 5279"/>
              <a:gd name="T84" fmla="*/ 2147483646 w 6175"/>
              <a:gd name="T85" fmla="*/ 2147483646 h 5279"/>
              <a:gd name="T86" fmla="*/ 2147483646 w 6175"/>
              <a:gd name="T87" fmla="*/ 2147483646 h 5279"/>
              <a:gd name="T88" fmla="*/ 2147483646 w 6175"/>
              <a:gd name="T89" fmla="*/ 2147483646 h 5279"/>
              <a:gd name="T90" fmla="*/ 2147483646 w 6175"/>
              <a:gd name="T91" fmla="*/ 2147483646 h 5279"/>
              <a:gd name="T92" fmla="*/ 2147483646 w 6175"/>
              <a:gd name="T93" fmla="*/ 2147483646 h 5279"/>
              <a:gd name="T94" fmla="*/ 2147483646 w 6175"/>
              <a:gd name="T95" fmla="*/ 2147483646 h 5279"/>
              <a:gd name="T96" fmla="*/ 2147483646 w 6175"/>
              <a:gd name="T97" fmla="*/ 2147483646 h 5279"/>
              <a:gd name="T98" fmla="*/ 2147483646 w 6175"/>
              <a:gd name="T99" fmla="*/ 2147483646 h 5279"/>
              <a:gd name="T100" fmla="*/ 2147483646 w 6175"/>
              <a:gd name="T101" fmla="*/ 2147483646 h 5279"/>
              <a:gd name="T102" fmla="*/ 2147483646 w 6175"/>
              <a:gd name="T103" fmla="*/ 2147483646 h 5279"/>
              <a:gd name="T104" fmla="*/ 2147483646 w 6175"/>
              <a:gd name="T105" fmla="*/ 2147483646 h 5279"/>
              <a:gd name="T106" fmla="*/ 2147483646 w 6175"/>
              <a:gd name="T107" fmla="*/ 2147483646 h 5279"/>
              <a:gd name="T108" fmla="*/ 2147483646 w 6175"/>
              <a:gd name="T109" fmla="*/ 2147483646 h 5279"/>
              <a:gd name="T110" fmla="*/ 2147483646 w 6175"/>
              <a:gd name="T111" fmla="*/ 2147483646 h 5279"/>
              <a:gd name="T112" fmla="*/ 2147483646 w 6175"/>
              <a:gd name="T113" fmla="*/ 2147483646 h 5279"/>
              <a:gd name="T114" fmla="*/ 2147483646 w 6175"/>
              <a:gd name="T115" fmla="*/ 2147483646 h 5279"/>
              <a:gd name="T116" fmla="*/ 2147483646 w 6175"/>
              <a:gd name="T117" fmla="*/ 2147483646 h 5279"/>
              <a:gd name="T118" fmla="*/ 2147483646 w 6175"/>
              <a:gd name="T119" fmla="*/ 2147483646 h 5279"/>
              <a:gd name="T120" fmla="*/ 2147483646 w 6175"/>
              <a:gd name="T121" fmla="*/ 2147483646 h 5279"/>
              <a:gd name="T122" fmla="*/ 2147483646 w 6175"/>
              <a:gd name="T123" fmla="*/ 2147483646 h 52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175" h="5279">
                <a:moveTo>
                  <a:pt x="3844" y="3488"/>
                </a:moveTo>
                <a:lnTo>
                  <a:pt x="3844" y="3488"/>
                </a:lnTo>
                <a:lnTo>
                  <a:pt x="3831" y="3497"/>
                </a:lnTo>
                <a:lnTo>
                  <a:pt x="3817" y="3510"/>
                </a:lnTo>
                <a:lnTo>
                  <a:pt x="3798" y="3526"/>
                </a:lnTo>
                <a:lnTo>
                  <a:pt x="3776" y="3549"/>
                </a:lnTo>
                <a:lnTo>
                  <a:pt x="3751" y="3574"/>
                </a:lnTo>
                <a:lnTo>
                  <a:pt x="3724" y="3606"/>
                </a:lnTo>
                <a:lnTo>
                  <a:pt x="3696" y="3641"/>
                </a:lnTo>
                <a:lnTo>
                  <a:pt x="3458" y="3534"/>
                </a:lnTo>
                <a:lnTo>
                  <a:pt x="3464" y="3509"/>
                </a:lnTo>
                <a:lnTo>
                  <a:pt x="3470" y="3483"/>
                </a:lnTo>
                <a:lnTo>
                  <a:pt x="3472" y="3456"/>
                </a:lnTo>
                <a:lnTo>
                  <a:pt x="3473" y="3429"/>
                </a:lnTo>
                <a:lnTo>
                  <a:pt x="3471" y="3397"/>
                </a:lnTo>
                <a:lnTo>
                  <a:pt x="3466" y="3367"/>
                </a:lnTo>
                <a:lnTo>
                  <a:pt x="3459" y="3339"/>
                </a:lnTo>
                <a:lnTo>
                  <a:pt x="3450" y="3309"/>
                </a:lnTo>
                <a:lnTo>
                  <a:pt x="3439" y="3282"/>
                </a:lnTo>
                <a:lnTo>
                  <a:pt x="3425" y="3257"/>
                </a:lnTo>
                <a:lnTo>
                  <a:pt x="3409" y="3232"/>
                </a:lnTo>
                <a:lnTo>
                  <a:pt x="3391" y="3209"/>
                </a:lnTo>
                <a:lnTo>
                  <a:pt x="3373" y="3187"/>
                </a:lnTo>
                <a:lnTo>
                  <a:pt x="3350" y="3168"/>
                </a:lnTo>
                <a:lnTo>
                  <a:pt x="3328" y="3149"/>
                </a:lnTo>
                <a:lnTo>
                  <a:pt x="3304" y="3132"/>
                </a:lnTo>
                <a:lnTo>
                  <a:pt x="3278" y="3118"/>
                </a:lnTo>
                <a:lnTo>
                  <a:pt x="3251" y="3105"/>
                </a:lnTo>
                <a:lnTo>
                  <a:pt x="3223" y="3095"/>
                </a:lnTo>
                <a:lnTo>
                  <a:pt x="3193" y="3087"/>
                </a:lnTo>
                <a:lnTo>
                  <a:pt x="3228" y="2828"/>
                </a:lnTo>
                <a:lnTo>
                  <a:pt x="3254" y="2824"/>
                </a:lnTo>
                <a:lnTo>
                  <a:pt x="3280" y="2819"/>
                </a:lnTo>
                <a:lnTo>
                  <a:pt x="3307" y="2814"/>
                </a:lnTo>
                <a:lnTo>
                  <a:pt x="3333" y="2808"/>
                </a:lnTo>
                <a:lnTo>
                  <a:pt x="3361" y="2799"/>
                </a:lnTo>
                <a:lnTo>
                  <a:pt x="3388" y="2791"/>
                </a:lnTo>
                <a:lnTo>
                  <a:pt x="3415" y="2782"/>
                </a:lnTo>
                <a:lnTo>
                  <a:pt x="3443" y="2771"/>
                </a:lnTo>
                <a:lnTo>
                  <a:pt x="3270" y="25"/>
                </a:lnTo>
                <a:lnTo>
                  <a:pt x="3262" y="22"/>
                </a:lnTo>
                <a:lnTo>
                  <a:pt x="3244" y="17"/>
                </a:lnTo>
                <a:lnTo>
                  <a:pt x="3216" y="10"/>
                </a:lnTo>
                <a:lnTo>
                  <a:pt x="3198" y="6"/>
                </a:lnTo>
                <a:lnTo>
                  <a:pt x="3179" y="4"/>
                </a:lnTo>
                <a:lnTo>
                  <a:pt x="3158" y="1"/>
                </a:lnTo>
                <a:lnTo>
                  <a:pt x="3137" y="0"/>
                </a:lnTo>
                <a:lnTo>
                  <a:pt x="3114" y="0"/>
                </a:lnTo>
                <a:lnTo>
                  <a:pt x="3090" y="3"/>
                </a:lnTo>
                <a:lnTo>
                  <a:pt x="3067" y="6"/>
                </a:lnTo>
                <a:lnTo>
                  <a:pt x="3042" y="12"/>
                </a:lnTo>
                <a:lnTo>
                  <a:pt x="3017" y="21"/>
                </a:lnTo>
                <a:lnTo>
                  <a:pt x="3006" y="26"/>
                </a:lnTo>
                <a:lnTo>
                  <a:pt x="2994" y="32"/>
                </a:lnTo>
                <a:lnTo>
                  <a:pt x="2782" y="2783"/>
                </a:lnTo>
                <a:lnTo>
                  <a:pt x="2797" y="2788"/>
                </a:lnTo>
                <a:lnTo>
                  <a:pt x="2815" y="2794"/>
                </a:lnTo>
                <a:lnTo>
                  <a:pt x="2839" y="2802"/>
                </a:lnTo>
                <a:lnTo>
                  <a:pt x="2869" y="2809"/>
                </a:lnTo>
                <a:lnTo>
                  <a:pt x="2905" y="2817"/>
                </a:lnTo>
                <a:lnTo>
                  <a:pt x="2946" y="2825"/>
                </a:lnTo>
                <a:lnTo>
                  <a:pt x="2992" y="2831"/>
                </a:lnTo>
                <a:lnTo>
                  <a:pt x="3016" y="3085"/>
                </a:lnTo>
                <a:lnTo>
                  <a:pt x="2986" y="3094"/>
                </a:lnTo>
                <a:lnTo>
                  <a:pt x="2957" y="3104"/>
                </a:lnTo>
                <a:lnTo>
                  <a:pt x="2930" y="3118"/>
                </a:lnTo>
                <a:lnTo>
                  <a:pt x="2903" y="3134"/>
                </a:lnTo>
                <a:lnTo>
                  <a:pt x="2878" y="3151"/>
                </a:lnTo>
                <a:lnTo>
                  <a:pt x="2855" y="3170"/>
                </a:lnTo>
                <a:lnTo>
                  <a:pt x="2833" y="3191"/>
                </a:lnTo>
                <a:lnTo>
                  <a:pt x="2814" y="3213"/>
                </a:lnTo>
                <a:lnTo>
                  <a:pt x="2795" y="3238"/>
                </a:lnTo>
                <a:lnTo>
                  <a:pt x="2780" y="3264"/>
                </a:lnTo>
                <a:lnTo>
                  <a:pt x="2767" y="3291"/>
                </a:lnTo>
                <a:lnTo>
                  <a:pt x="2755" y="3319"/>
                </a:lnTo>
                <a:lnTo>
                  <a:pt x="2746" y="3348"/>
                </a:lnTo>
                <a:lnTo>
                  <a:pt x="2740" y="3379"/>
                </a:lnTo>
                <a:lnTo>
                  <a:pt x="2736" y="3409"/>
                </a:lnTo>
                <a:lnTo>
                  <a:pt x="2735" y="3425"/>
                </a:lnTo>
                <a:lnTo>
                  <a:pt x="2735" y="3442"/>
                </a:lnTo>
                <a:lnTo>
                  <a:pt x="2736" y="3465"/>
                </a:lnTo>
                <a:lnTo>
                  <a:pt x="2740" y="3489"/>
                </a:lnTo>
                <a:lnTo>
                  <a:pt x="2744" y="3511"/>
                </a:lnTo>
                <a:lnTo>
                  <a:pt x="2750" y="3533"/>
                </a:lnTo>
                <a:lnTo>
                  <a:pt x="2504" y="3634"/>
                </a:lnTo>
                <a:lnTo>
                  <a:pt x="2488" y="3614"/>
                </a:lnTo>
                <a:lnTo>
                  <a:pt x="2471" y="3594"/>
                </a:lnTo>
                <a:lnTo>
                  <a:pt x="2452" y="3574"/>
                </a:lnTo>
                <a:lnTo>
                  <a:pt x="2434" y="3556"/>
                </a:lnTo>
                <a:lnTo>
                  <a:pt x="2414" y="3536"/>
                </a:lnTo>
                <a:lnTo>
                  <a:pt x="2393" y="3517"/>
                </a:lnTo>
                <a:lnTo>
                  <a:pt x="2370" y="3498"/>
                </a:lnTo>
                <a:lnTo>
                  <a:pt x="2347" y="3481"/>
                </a:lnTo>
                <a:lnTo>
                  <a:pt x="0" y="5000"/>
                </a:lnTo>
                <a:lnTo>
                  <a:pt x="1" y="5007"/>
                </a:lnTo>
                <a:lnTo>
                  <a:pt x="6" y="5025"/>
                </a:lnTo>
                <a:lnTo>
                  <a:pt x="13" y="5054"/>
                </a:lnTo>
                <a:lnTo>
                  <a:pt x="19" y="5070"/>
                </a:lnTo>
                <a:lnTo>
                  <a:pt x="26" y="5088"/>
                </a:lnTo>
                <a:lnTo>
                  <a:pt x="34" y="5106"/>
                </a:lnTo>
                <a:lnTo>
                  <a:pt x="45" y="5125"/>
                </a:lnTo>
                <a:lnTo>
                  <a:pt x="56" y="5144"/>
                </a:lnTo>
                <a:lnTo>
                  <a:pt x="69" y="5163"/>
                </a:lnTo>
                <a:lnTo>
                  <a:pt x="85" y="5181"/>
                </a:lnTo>
                <a:lnTo>
                  <a:pt x="102" y="5199"/>
                </a:lnTo>
                <a:lnTo>
                  <a:pt x="122" y="5215"/>
                </a:lnTo>
                <a:lnTo>
                  <a:pt x="133" y="5222"/>
                </a:lnTo>
                <a:lnTo>
                  <a:pt x="144" y="5229"/>
                </a:lnTo>
                <a:lnTo>
                  <a:pt x="2688" y="4034"/>
                </a:lnTo>
                <a:lnTo>
                  <a:pt x="2686" y="4019"/>
                </a:lnTo>
                <a:lnTo>
                  <a:pt x="2682" y="4000"/>
                </a:lnTo>
                <a:lnTo>
                  <a:pt x="2676" y="3976"/>
                </a:lnTo>
                <a:lnTo>
                  <a:pt x="2668" y="3947"/>
                </a:lnTo>
                <a:lnTo>
                  <a:pt x="2658" y="3912"/>
                </a:lnTo>
                <a:lnTo>
                  <a:pt x="2644" y="3874"/>
                </a:lnTo>
                <a:lnTo>
                  <a:pt x="2626" y="3832"/>
                </a:lnTo>
                <a:lnTo>
                  <a:pt x="2839" y="3684"/>
                </a:lnTo>
                <a:lnTo>
                  <a:pt x="2852" y="3697"/>
                </a:lnTo>
                <a:lnTo>
                  <a:pt x="2866" y="3709"/>
                </a:lnTo>
                <a:lnTo>
                  <a:pt x="2880" y="3721"/>
                </a:lnTo>
                <a:lnTo>
                  <a:pt x="2896" y="3731"/>
                </a:lnTo>
                <a:lnTo>
                  <a:pt x="2911" y="3742"/>
                </a:lnTo>
                <a:lnTo>
                  <a:pt x="2927" y="3750"/>
                </a:lnTo>
                <a:lnTo>
                  <a:pt x="2944" y="3760"/>
                </a:lnTo>
                <a:lnTo>
                  <a:pt x="2961" y="3767"/>
                </a:lnTo>
                <a:lnTo>
                  <a:pt x="2979" y="3774"/>
                </a:lnTo>
                <a:lnTo>
                  <a:pt x="2996" y="3779"/>
                </a:lnTo>
                <a:lnTo>
                  <a:pt x="3015" y="3784"/>
                </a:lnTo>
                <a:lnTo>
                  <a:pt x="3034" y="3789"/>
                </a:lnTo>
                <a:lnTo>
                  <a:pt x="3053" y="3792"/>
                </a:lnTo>
                <a:lnTo>
                  <a:pt x="3071" y="3794"/>
                </a:lnTo>
                <a:lnTo>
                  <a:pt x="3091" y="3795"/>
                </a:lnTo>
                <a:lnTo>
                  <a:pt x="3111" y="3796"/>
                </a:lnTo>
                <a:lnTo>
                  <a:pt x="3130" y="3795"/>
                </a:lnTo>
                <a:lnTo>
                  <a:pt x="3149" y="3794"/>
                </a:lnTo>
                <a:lnTo>
                  <a:pt x="3168" y="3790"/>
                </a:lnTo>
                <a:lnTo>
                  <a:pt x="3185" y="3786"/>
                </a:lnTo>
                <a:lnTo>
                  <a:pt x="3203" y="3783"/>
                </a:lnTo>
                <a:lnTo>
                  <a:pt x="3220" y="3777"/>
                </a:lnTo>
                <a:lnTo>
                  <a:pt x="3238" y="3771"/>
                </a:lnTo>
                <a:lnTo>
                  <a:pt x="3254" y="3764"/>
                </a:lnTo>
                <a:lnTo>
                  <a:pt x="3271" y="3757"/>
                </a:lnTo>
                <a:lnTo>
                  <a:pt x="3286" y="3749"/>
                </a:lnTo>
                <a:lnTo>
                  <a:pt x="3301" y="3740"/>
                </a:lnTo>
                <a:lnTo>
                  <a:pt x="3316" y="3730"/>
                </a:lnTo>
                <a:lnTo>
                  <a:pt x="3330" y="3721"/>
                </a:lnTo>
                <a:lnTo>
                  <a:pt x="3345" y="3709"/>
                </a:lnTo>
                <a:lnTo>
                  <a:pt x="3357" y="3697"/>
                </a:lnTo>
                <a:lnTo>
                  <a:pt x="3370" y="3686"/>
                </a:lnTo>
                <a:lnTo>
                  <a:pt x="3580" y="3843"/>
                </a:lnTo>
                <a:lnTo>
                  <a:pt x="3571" y="3866"/>
                </a:lnTo>
                <a:lnTo>
                  <a:pt x="3563" y="3891"/>
                </a:lnTo>
                <a:lnTo>
                  <a:pt x="3554" y="3917"/>
                </a:lnTo>
                <a:lnTo>
                  <a:pt x="3546" y="3942"/>
                </a:lnTo>
                <a:lnTo>
                  <a:pt x="3539" y="3969"/>
                </a:lnTo>
                <a:lnTo>
                  <a:pt x="3533" y="3996"/>
                </a:lnTo>
                <a:lnTo>
                  <a:pt x="3527" y="4024"/>
                </a:lnTo>
                <a:lnTo>
                  <a:pt x="3524" y="4053"/>
                </a:lnTo>
                <a:lnTo>
                  <a:pt x="6044" y="5279"/>
                </a:lnTo>
                <a:lnTo>
                  <a:pt x="6049" y="5274"/>
                </a:lnTo>
                <a:lnTo>
                  <a:pt x="6064" y="5262"/>
                </a:lnTo>
                <a:lnTo>
                  <a:pt x="6084" y="5241"/>
                </a:lnTo>
                <a:lnTo>
                  <a:pt x="6096" y="5228"/>
                </a:lnTo>
                <a:lnTo>
                  <a:pt x="6109" y="5213"/>
                </a:lnTo>
                <a:lnTo>
                  <a:pt x="6120" y="5197"/>
                </a:lnTo>
                <a:lnTo>
                  <a:pt x="6132" y="5179"/>
                </a:lnTo>
                <a:lnTo>
                  <a:pt x="6144" y="5160"/>
                </a:lnTo>
                <a:lnTo>
                  <a:pt x="6153" y="5139"/>
                </a:lnTo>
                <a:lnTo>
                  <a:pt x="6161" y="5117"/>
                </a:lnTo>
                <a:lnTo>
                  <a:pt x="6168" y="5093"/>
                </a:lnTo>
                <a:lnTo>
                  <a:pt x="6173" y="5069"/>
                </a:lnTo>
                <a:lnTo>
                  <a:pt x="6174" y="5056"/>
                </a:lnTo>
                <a:lnTo>
                  <a:pt x="6175" y="5043"/>
                </a:lnTo>
                <a:lnTo>
                  <a:pt x="3844" y="3488"/>
                </a:lnTo>
                <a:close/>
              </a:path>
            </a:pathLst>
          </a:custGeom>
          <a:solidFill>
            <a:sysClr val="windowText" lastClr="000000">
              <a:lumMod val="75000"/>
              <a:lumOff val="25000"/>
            </a:sysClr>
          </a:solidFill>
          <a:ln>
            <a:noFill/>
          </a:ln>
        </p:spPr>
        <p:txBody>
          <a:bodyPr anchor="ctr" anchorCtr="1">
            <a:normAutofit/>
          </a:bodyPr>
          <a:p>
            <a:pPr fontAlgn="base"/>
            <a:endParaRPr lang="zh-CN" altLang="en-US" sz="1375" strike="noStrike" noProof="1">
              <a:sym typeface="Arial" panose="020B0604020202020204" pitchFamily="34" charset="0"/>
            </a:endParaRPr>
          </a:p>
        </p:txBody>
      </p:sp>
      <p:sp>
        <p:nvSpPr>
          <p:cNvPr id="14" name="KSO_Shape"/>
          <p:cNvSpPr>
            <a:spLocks noChangeAspect="1"/>
          </p:cNvSpPr>
          <p:nvPr>
            <p:custDataLst>
              <p:tags r:id="rId14"/>
            </p:custDataLst>
          </p:nvPr>
        </p:nvSpPr>
        <p:spPr>
          <a:xfrm>
            <a:off x="7853468" y="4684079"/>
            <a:ext cx="352425" cy="285751"/>
          </a:xfrm>
          <a:custGeom>
            <a:avLst/>
            <a:gdLst>
              <a:gd name="connsiteX0" fmla="*/ 563922 w 3083576"/>
              <a:gd name="connsiteY0" fmla="*/ 777746 h 2491786"/>
              <a:gd name="connsiteX1" fmla="*/ 540630 w 3083576"/>
              <a:gd name="connsiteY1" fmla="*/ 782448 h 2491786"/>
              <a:gd name="connsiteX2" fmla="*/ 519188 w 3083576"/>
              <a:gd name="connsiteY2" fmla="*/ 778120 h 2491786"/>
              <a:gd name="connsiteX3" fmla="*/ 152371 w 3083576"/>
              <a:gd name="connsiteY3" fmla="*/ 1413466 h 2491786"/>
              <a:gd name="connsiteX4" fmla="*/ 930955 w 3083576"/>
              <a:gd name="connsiteY4" fmla="*/ 1413466 h 2491786"/>
              <a:gd name="connsiteX5" fmla="*/ 2564171 w 3083576"/>
              <a:gd name="connsiteY5" fmla="*/ 320325 h 2491786"/>
              <a:gd name="connsiteX6" fmla="*/ 2540879 w 3083576"/>
              <a:gd name="connsiteY6" fmla="*/ 325027 h 2491786"/>
              <a:gd name="connsiteX7" fmla="*/ 2519437 w 3083576"/>
              <a:gd name="connsiteY7" fmla="*/ 320699 h 2491786"/>
              <a:gd name="connsiteX8" fmla="*/ 2152620 w 3083576"/>
              <a:gd name="connsiteY8" fmla="*/ 956045 h 2491786"/>
              <a:gd name="connsiteX9" fmla="*/ 2931204 w 3083576"/>
              <a:gd name="connsiteY9" fmla="*/ 956045 h 2491786"/>
              <a:gd name="connsiteX10" fmla="*/ 1510555 w 3083576"/>
              <a:gd name="connsiteY10" fmla="*/ 0 h 2491786"/>
              <a:gd name="connsiteX11" fmla="*/ 1598185 w 3083576"/>
              <a:gd name="connsiteY11" fmla="*/ 87630 h 2491786"/>
              <a:gd name="connsiteX12" fmla="*/ 1598185 w 3083576"/>
              <a:gd name="connsiteY12" fmla="*/ 118806 h 2491786"/>
              <a:gd name="connsiteX13" fmla="*/ 2530732 w 3083576"/>
              <a:gd name="connsiteY13" fmla="*/ 53326 h 2491786"/>
              <a:gd name="connsiteX14" fmla="*/ 2551279 w 3083576"/>
              <a:gd name="connsiteY14" fmla="*/ 98527 h 2491786"/>
              <a:gd name="connsiteX15" fmla="*/ 2585370 w 3083576"/>
              <a:gd name="connsiteY15" fmla="*/ 105410 h 2491786"/>
              <a:gd name="connsiteX16" fmla="*/ 2655179 w 3083576"/>
              <a:gd name="connsiteY16" fmla="*/ 210727 h 2491786"/>
              <a:gd name="connsiteX17" fmla="*/ 2646196 w 3083576"/>
              <a:gd name="connsiteY17" fmla="*/ 255218 h 2491786"/>
              <a:gd name="connsiteX18" fmla="*/ 2644959 w 3083576"/>
              <a:gd name="connsiteY18" fmla="*/ 257053 h 2491786"/>
              <a:gd name="connsiteX19" fmla="*/ 3048522 w 3083576"/>
              <a:gd name="connsiteY19" fmla="*/ 956045 h 2491786"/>
              <a:gd name="connsiteX20" fmla="*/ 3077696 w 3083576"/>
              <a:gd name="connsiteY20" fmla="*/ 956045 h 2491786"/>
              <a:gd name="connsiteX21" fmla="*/ 3083576 w 3083576"/>
              <a:gd name="connsiteY21" fmla="*/ 985678 h 2491786"/>
              <a:gd name="connsiteX22" fmla="*/ 2541912 w 3083576"/>
              <a:gd name="connsiteY22" fmla="*/ 1260845 h 2491786"/>
              <a:gd name="connsiteX23" fmla="*/ 2000249 w 3083576"/>
              <a:gd name="connsiteY23" fmla="*/ 985677 h 2491786"/>
              <a:gd name="connsiteX24" fmla="*/ 2006130 w 3083576"/>
              <a:gd name="connsiteY24" fmla="*/ 956045 h 2491786"/>
              <a:gd name="connsiteX25" fmla="*/ 2035302 w 3083576"/>
              <a:gd name="connsiteY25" fmla="*/ 956045 h 2491786"/>
              <a:gd name="connsiteX26" fmla="*/ 2437911 w 3083576"/>
              <a:gd name="connsiteY26" fmla="*/ 258704 h 2491786"/>
              <a:gd name="connsiteX27" fmla="*/ 2435562 w 3083576"/>
              <a:gd name="connsiteY27" fmla="*/ 255218 h 2491786"/>
              <a:gd name="connsiteX28" fmla="*/ 2426578 w 3083576"/>
              <a:gd name="connsiteY28" fmla="*/ 210727 h 2491786"/>
              <a:gd name="connsiteX29" fmla="*/ 2435561 w 3083576"/>
              <a:gd name="connsiteY29" fmla="*/ 166237 h 2491786"/>
              <a:gd name="connsiteX30" fmla="*/ 2437723 w 3083576"/>
              <a:gd name="connsiteY30" fmla="*/ 163029 h 2491786"/>
              <a:gd name="connsiteX31" fmla="*/ 1598185 w 3083576"/>
              <a:gd name="connsiteY31" fmla="*/ 358598 h 2491786"/>
              <a:gd name="connsiteX32" fmla="*/ 1598185 w 3083576"/>
              <a:gd name="connsiteY32" fmla="*/ 1889182 h 2491786"/>
              <a:gd name="connsiteX33" fmla="*/ 1944895 w 3083576"/>
              <a:gd name="connsiteY33" fmla="*/ 1889182 h 2491786"/>
              <a:gd name="connsiteX34" fmla="*/ 1944895 w 3083576"/>
              <a:gd name="connsiteY34" fmla="*/ 2091447 h 2491786"/>
              <a:gd name="connsiteX35" fmla="*/ 2200010 w 3083576"/>
              <a:gd name="connsiteY35" fmla="*/ 2091447 h 2491786"/>
              <a:gd name="connsiteX36" fmla="*/ 2200010 w 3083576"/>
              <a:gd name="connsiteY36" fmla="*/ 2491786 h 2491786"/>
              <a:gd name="connsiteX37" fmla="*/ 821101 w 3083576"/>
              <a:gd name="connsiteY37" fmla="*/ 2491786 h 2491786"/>
              <a:gd name="connsiteX38" fmla="*/ 821101 w 3083576"/>
              <a:gd name="connsiteY38" fmla="*/ 2091447 h 2491786"/>
              <a:gd name="connsiteX39" fmla="*/ 1076215 w 3083576"/>
              <a:gd name="connsiteY39" fmla="*/ 2091447 h 2491786"/>
              <a:gd name="connsiteX40" fmla="*/ 1076215 w 3083576"/>
              <a:gd name="connsiteY40" fmla="*/ 1889182 h 2491786"/>
              <a:gd name="connsiteX41" fmla="*/ 1422925 w 3083576"/>
              <a:gd name="connsiteY41" fmla="*/ 1889182 h 2491786"/>
              <a:gd name="connsiteX42" fmla="*/ 1422925 w 3083576"/>
              <a:gd name="connsiteY42" fmla="*/ 399424 h 2491786"/>
              <a:gd name="connsiteX43" fmla="*/ 620129 w 3083576"/>
              <a:gd name="connsiteY43" fmla="*/ 586434 h 2491786"/>
              <a:gd name="connsiteX44" fmla="*/ 621452 w 3083576"/>
              <a:gd name="connsiteY44" fmla="*/ 587326 h 2491786"/>
              <a:gd name="connsiteX45" fmla="*/ 654930 w 3083576"/>
              <a:gd name="connsiteY45" fmla="*/ 668148 h 2491786"/>
              <a:gd name="connsiteX46" fmla="*/ 645947 w 3083576"/>
              <a:gd name="connsiteY46" fmla="*/ 712639 h 2491786"/>
              <a:gd name="connsiteX47" fmla="*/ 644710 w 3083576"/>
              <a:gd name="connsiteY47" fmla="*/ 714474 h 2491786"/>
              <a:gd name="connsiteX48" fmla="*/ 1048273 w 3083576"/>
              <a:gd name="connsiteY48" fmla="*/ 1413466 h 2491786"/>
              <a:gd name="connsiteX49" fmla="*/ 1077447 w 3083576"/>
              <a:gd name="connsiteY49" fmla="*/ 1413466 h 2491786"/>
              <a:gd name="connsiteX50" fmla="*/ 1083327 w 3083576"/>
              <a:gd name="connsiteY50" fmla="*/ 1443099 h 2491786"/>
              <a:gd name="connsiteX51" fmla="*/ 541663 w 3083576"/>
              <a:gd name="connsiteY51" fmla="*/ 1718266 h 2491786"/>
              <a:gd name="connsiteX52" fmla="*/ 0 w 3083576"/>
              <a:gd name="connsiteY52" fmla="*/ 1443098 h 2491786"/>
              <a:gd name="connsiteX53" fmla="*/ 5881 w 3083576"/>
              <a:gd name="connsiteY53" fmla="*/ 1413466 h 2491786"/>
              <a:gd name="connsiteX54" fmla="*/ 35053 w 3083576"/>
              <a:gd name="connsiteY54" fmla="*/ 1413466 h 2491786"/>
              <a:gd name="connsiteX55" fmla="*/ 437662 w 3083576"/>
              <a:gd name="connsiteY55" fmla="*/ 716125 h 2491786"/>
              <a:gd name="connsiteX56" fmla="*/ 435312 w 3083576"/>
              <a:gd name="connsiteY56" fmla="*/ 712639 h 2491786"/>
              <a:gd name="connsiteX57" fmla="*/ 426329 w 3083576"/>
              <a:gd name="connsiteY57" fmla="*/ 668148 h 2491786"/>
              <a:gd name="connsiteX58" fmla="*/ 496139 w 3083576"/>
              <a:gd name="connsiteY58" fmla="*/ 562831 h 2491786"/>
              <a:gd name="connsiteX59" fmla="*/ 516510 w 3083576"/>
              <a:gd name="connsiteY59" fmla="*/ 558718 h 2491786"/>
              <a:gd name="connsiteX60" fmla="*/ 525009 w 3083576"/>
              <a:gd name="connsiteY60" fmla="*/ 511565 h 2491786"/>
              <a:gd name="connsiteX61" fmla="*/ 1375005 w 3083576"/>
              <a:gd name="connsiteY61" fmla="*/ 158774 h 2491786"/>
              <a:gd name="connsiteX62" fmla="*/ 1422925 w 3083576"/>
              <a:gd name="connsiteY62" fmla="*/ 147768 h 2491786"/>
              <a:gd name="connsiteX63" fmla="*/ 1422925 w 3083576"/>
              <a:gd name="connsiteY63" fmla="*/ 87630 h 2491786"/>
              <a:gd name="connsiteX64" fmla="*/ 1510555 w 3083576"/>
              <a:gd name="connsiteY64" fmla="*/ 0 h 249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83576" h="2491786">
                <a:moveTo>
                  <a:pt x="563922" y="777746"/>
                </a:moveTo>
                <a:lnTo>
                  <a:pt x="540630" y="782448"/>
                </a:lnTo>
                <a:lnTo>
                  <a:pt x="519188" y="778120"/>
                </a:lnTo>
                <a:lnTo>
                  <a:pt x="152371" y="1413466"/>
                </a:lnTo>
                <a:lnTo>
                  <a:pt x="930955" y="1413466"/>
                </a:lnTo>
                <a:close/>
                <a:moveTo>
                  <a:pt x="2564171" y="320325"/>
                </a:moveTo>
                <a:lnTo>
                  <a:pt x="2540879" y="325027"/>
                </a:lnTo>
                <a:lnTo>
                  <a:pt x="2519437" y="320699"/>
                </a:lnTo>
                <a:lnTo>
                  <a:pt x="2152620" y="956045"/>
                </a:lnTo>
                <a:lnTo>
                  <a:pt x="2931204" y="956045"/>
                </a:lnTo>
                <a:close/>
                <a:moveTo>
                  <a:pt x="1510555" y="0"/>
                </a:moveTo>
                <a:cubicBezTo>
                  <a:pt x="1558952" y="0"/>
                  <a:pt x="1598185" y="39233"/>
                  <a:pt x="1598185" y="87630"/>
                </a:cubicBezTo>
                <a:lnTo>
                  <a:pt x="1598185" y="118806"/>
                </a:lnTo>
                <a:lnTo>
                  <a:pt x="2530732" y="53326"/>
                </a:lnTo>
                <a:lnTo>
                  <a:pt x="2551279" y="98527"/>
                </a:lnTo>
                <a:lnTo>
                  <a:pt x="2585370" y="105410"/>
                </a:lnTo>
                <a:cubicBezTo>
                  <a:pt x="2626394" y="122761"/>
                  <a:pt x="2655179" y="163383"/>
                  <a:pt x="2655179" y="210727"/>
                </a:cubicBezTo>
                <a:cubicBezTo>
                  <a:pt x="2655179" y="226509"/>
                  <a:pt x="2651981" y="241544"/>
                  <a:pt x="2646196" y="255218"/>
                </a:cubicBezTo>
                <a:lnTo>
                  <a:pt x="2644959" y="257053"/>
                </a:lnTo>
                <a:lnTo>
                  <a:pt x="3048522" y="956045"/>
                </a:lnTo>
                <a:lnTo>
                  <a:pt x="3077696" y="956045"/>
                </a:lnTo>
                <a:lnTo>
                  <a:pt x="3083576" y="985678"/>
                </a:lnTo>
                <a:cubicBezTo>
                  <a:pt x="3083575" y="1137649"/>
                  <a:pt x="2841065" y="1260845"/>
                  <a:pt x="2541912" y="1260845"/>
                </a:cubicBezTo>
                <a:cubicBezTo>
                  <a:pt x="2242761" y="1260845"/>
                  <a:pt x="2000249" y="1137649"/>
                  <a:pt x="2000249" y="985677"/>
                </a:cubicBezTo>
                <a:lnTo>
                  <a:pt x="2006130" y="956045"/>
                </a:lnTo>
                <a:lnTo>
                  <a:pt x="2035302" y="956045"/>
                </a:lnTo>
                <a:lnTo>
                  <a:pt x="2437911" y="258704"/>
                </a:lnTo>
                <a:lnTo>
                  <a:pt x="2435562" y="255218"/>
                </a:lnTo>
                <a:cubicBezTo>
                  <a:pt x="2429777" y="241543"/>
                  <a:pt x="2426580" y="226509"/>
                  <a:pt x="2426578" y="210727"/>
                </a:cubicBezTo>
                <a:cubicBezTo>
                  <a:pt x="2426578" y="194946"/>
                  <a:pt x="2429777" y="179911"/>
                  <a:pt x="2435561" y="166237"/>
                </a:cubicBezTo>
                <a:lnTo>
                  <a:pt x="2437723" y="163029"/>
                </a:lnTo>
                <a:lnTo>
                  <a:pt x="1598185" y="358598"/>
                </a:lnTo>
                <a:lnTo>
                  <a:pt x="1598185" y="1889182"/>
                </a:lnTo>
                <a:lnTo>
                  <a:pt x="1944895" y="1889182"/>
                </a:lnTo>
                <a:lnTo>
                  <a:pt x="1944895" y="2091447"/>
                </a:lnTo>
                <a:lnTo>
                  <a:pt x="2200010" y="2091447"/>
                </a:lnTo>
                <a:lnTo>
                  <a:pt x="2200010" y="2491786"/>
                </a:lnTo>
                <a:lnTo>
                  <a:pt x="821101" y="2491786"/>
                </a:lnTo>
                <a:lnTo>
                  <a:pt x="821101" y="2091447"/>
                </a:lnTo>
                <a:lnTo>
                  <a:pt x="1076215" y="2091447"/>
                </a:lnTo>
                <a:lnTo>
                  <a:pt x="1076215" y="1889182"/>
                </a:lnTo>
                <a:lnTo>
                  <a:pt x="1422925" y="1889182"/>
                </a:lnTo>
                <a:lnTo>
                  <a:pt x="1422925" y="399424"/>
                </a:lnTo>
                <a:lnTo>
                  <a:pt x="620129" y="586434"/>
                </a:lnTo>
                <a:lnTo>
                  <a:pt x="621452" y="587326"/>
                </a:lnTo>
                <a:cubicBezTo>
                  <a:pt x="642137" y="608010"/>
                  <a:pt x="654930" y="636585"/>
                  <a:pt x="654930" y="668148"/>
                </a:cubicBezTo>
                <a:cubicBezTo>
                  <a:pt x="654930" y="683930"/>
                  <a:pt x="651732" y="698965"/>
                  <a:pt x="645947" y="712639"/>
                </a:cubicBezTo>
                <a:lnTo>
                  <a:pt x="644710" y="714474"/>
                </a:lnTo>
                <a:lnTo>
                  <a:pt x="1048273" y="1413466"/>
                </a:lnTo>
                <a:lnTo>
                  <a:pt x="1077447" y="1413466"/>
                </a:lnTo>
                <a:lnTo>
                  <a:pt x="1083327" y="1443099"/>
                </a:lnTo>
                <a:cubicBezTo>
                  <a:pt x="1083326" y="1595070"/>
                  <a:pt x="840816" y="1718266"/>
                  <a:pt x="541663" y="1718266"/>
                </a:cubicBezTo>
                <a:cubicBezTo>
                  <a:pt x="242511" y="1718266"/>
                  <a:pt x="0" y="1595070"/>
                  <a:pt x="0" y="1443098"/>
                </a:cubicBezTo>
                <a:lnTo>
                  <a:pt x="5881" y="1413466"/>
                </a:lnTo>
                <a:lnTo>
                  <a:pt x="35053" y="1413466"/>
                </a:lnTo>
                <a:lnTo>
                  <a:pt x="437662" y="716125"/>
                </a:lnTo>
                <a:lnTo>
                  <a:pt x="435312" y="712639"/>
                </a:lnTo>
                <a:cubicBezTo>
                  <a:pt x="429528" y="698964"/>
                  <a:pt x="426330" y="683930"/>
                  <a:pt x="426329" y="668148"/>
                </a:cubicBezTo>
                <a:cubicBezTo>
                  <a:pt x="426329" y="620804"/>
                  <a:pt x="455115" y="580183"/>
                  <a:pt x="496139" y="562831"/>
                </a:cubicBezTo>
                <a:lnTo>
                  <a:pt x="516510" y="558718"/>
                </a:lnTo>
                <a:lnTo>
                  <a:pt x="525009" y="511565"/>
                </a:lnTo>
                <a:lnTo>
                  <a:pt x="1375005" y="158774"/>
                </a:lnTo>
                <a:lnTo>
                  <a:pt x="1422925" y="147768"/>
                </a:lnTo>
                <a:lnTo>
                  <a:pt x="1422925" y="87630"/>
                </a:lnTo>
                <a:cubicBezTo>
                  <a:pt x="1422925" y="39233"/>
                  <a:pt x="1462158" y="0"/>
                  <a:pt x="1510555" y="0"/>
                </a:cubicBezTo>
                <a:close/>
              </a:path>
            </a:pathLst>
          </a:custGeom>
          <a:solidFill>
            <a:sysClr val="windowText" lastClr="000000">
              <a:lumMod val="75000"/>
              <a:lumOff val="25000"/>
            </a:sysClr>
          </a:solidFill>
          <a:ln>
            <a:noFill/>
          </a:ln>
        </p:spPr>
        <p:txBody>
          <a:bodyPr anchor="ctr" anchorCtr="1">
            <a:normAutofit fontScale="85000"/>
          </a:bodyPr>
          <a:p>
            <a:pPr fontAlgn="base"/>
            <a:endParaRPr lang="zh-CN" altLang="en-US" sz="1375" strike="noStrike" noProof="1">
              <a:solidFill>
                <a:sysClr val="windowText" lastClr="000000"/>
              </a:solidFill>
              <a:sym typeface="Arial" panose="020B0604020202020204" pitchFamily="34" charset="0"/>
            </a:endParaRPr>
          </a:p>
        </p:txBody>
      </p:sp>
      <p:sp>
        <p:nvSpPr>
          <p:cNvPr id="15" name="KSO_Shape"/>
          <p:cNvSpPr>
            <a:spLocks noChangeAspect="1"/>
          </p:cNvSpPr>
          <p:nvPr>
            <p:custDataLst>
              <p:tags r:id="rId15"/>
            </p:custDataLst>
          </p:nvPr>
        </p:nvSpPr>
        <p:spPr bwMode="auto">
          <a:xfrm>
            <a:off x="4676881" y="3734753"/>
            <a:ext cx="352425" cy="284163"/>
          </a:xfrm>
          <a:custGeom>
            <a:avLst/>
            <a:gdLst>
              <a:gd name="T0" fmla="*/ 1282926 w 2516188"/>
              <a:gd name="T1" fmla="*/ 1313726 h 2027237"/>
              <a:gd name="T2" fmla="*/ 1162503 w 2516188"/>
              <a:gd name="T3" fmla="*/ 1450670 h 2027237"/>
              <a:gd name="T4" fmla="*/ 1137784 w 2516188"/>
              <a:gd name="T5" fmla="*/ 1643161 h 2027237"/>
              <a:gd name="T6" fmla="*/ 1220334 w 2516188"/>
              <a:gd name="T7" fmla="*/ 1810486 h 2027237"/>
              <a:gd name="T8" fmla="*/ 1378630 w 2516188"/>
              <a:gd name="T9" fmla="*/ 1898003 h 2027237"/>
              <a:gd name="T10" fmla="*/ 1560512 w 2516188"/>
              <a:gd name="T11" fmla="*/ 1871929 h 2027237"/>
              <a:gd name="T12" fmla="*/ 1689780 w 2516188"/>
              <a:gd name="T13" fmla="*/ 1744735 h 2027237"/>
              <a:gd name="T14" fmla="*/ 1727880 w 2516188"/>
              <a:gd name="T15" fmla="*/ 1555191 h 2027237"/>
              <a:gd name="T16" fmla="*/ 1656670 w 2516188"/>
              <a:gd name="T17" fmla="*/ 1381064 h 2027237"/>
              <a:gd name="T18" fmla="*/ 1505857 w 2516188"/>
              <a:gd name="T19" fmla="*/ 1281985 h 2027237"/>
              <a:gd name="T20" fmla="*/ 1809439 w 2516188"/>
              <a:gd name="T21" fmla="*/ 1277240 h 2027237"/>
              <a:gd name="T22" fmla="*/ 1326696 w 2516188"/>
              <a:gd name="T23" fmla="*/ 1208978 h 2027237"/>
              <a:gd name="T24" fmla="*/ 1406068 w 2516188"/>
              <a:gd name="T25" fmla="*/ 957861 h 2027237"/>
              <a:gd name="T26" fmla="*/ 1514904 w 2516188"/>
              <a:gd name="T27" fmla="*/ 999371 h 2027237"/>
              <a:gd name="T28" fmla="*/ 907730 w 2516188"/>
              <a:gd name="T29" fmla="*/ 714391 h 2027237"/>
              <a:gd name="T30" fmla="*/ 1103087 w 2516188"/>
              <a:gd name="T31" fmla="*/ 791852 h 2027237"/>
              <a:gd name="T32" fmla="*/ 438604 w 2516188"/>
              <a:gd name="T33" fmla="*/ 1110785 h 2027237"/>
              <a:gd name="T34" fmla="*/ 558265 w 2516188"/>
              <a:gd name="T35" fmla="*/ 730292 h 2027237"/>
              <a:gd name="T36" fmla="*/ 1857961 w 2516188"/>
              <a:gd name="T37" fmla="*/ 415732 h 2027237"/>
              <a:gd name="T38" fmla="*/ 1664325 w 2516188"/>
              <a:gd name="T39" fmla="*/ 540944 h 2027237"/>
              <a:gd name="T40" fmla="*/ 1573176 w 2516188"/>
              <a:gd name="T41" fmla="*/ 760971 h 2027237"/>
              <a:gd name="T42" fmla="*/ 1621698 w 2516188"/>
              <a:gd name="T43" fmla="*/ 1000279 h 2027237"/>
              <a:gd name="T44" fmla="*/ 1787899 w 2516188"/>
              <a:gd name="T45" fmla="*/ 1161102 h 2027237"/>
              <a:gd name="T46" fmla="*/ 2020988 w 2516188"/>
              <a:gd name="T47" fmla="*/ 1193993 h 2027237"/>
              <a:gd name="T48" fmla="*/ 2223466 w 2516188"/>
              <a:gd name="T49" fmla="*/ 1083526 h 2027237"/>
              <a:gd name="T50" fmla="*/ 2329354 w 2516188"/>
              <a:gd name="T51" fmla="*/ 872118 h 2027237"/>
              <a:gd name="T52" fmla="*/ 2297837 w 2516188"/>
              <a:gd name="T53" fmla="*/ 628954 h 2027237"/>
              <a:gd name="T54" fmla="*/ 2143427 w 2516188"/>
              <a:gd name="T55" fmla="*/ 455882 h 2027237"/>
              <a:gd name="T56" fmla="*/ 787501 w 2516188"/>
              <a:gd name="T57" fmla="*/ 323394 h 2027237"/>
              <a:gd name="T58" fmla="*/ 928464 w 2516188"/>
              <a:gd name="T59" fmla="*/ 462387 h 2027237"/>
              <a:gd name="T60" fmla="*/ 946638 w 2516188"/>
              <a:gd name="T61" fmla="*/ 532808 h 2027237"/>
              <a:gd name="T62" fmla="*/ 901042 w 2516188"/>
              <a:gd name="T63" fmla="*/ 620622 h 2027237"/>
              <a:gd name="T64" fmla="*/ 722233 w 2516188"/>
              <a:gd name="T65" fmla="*/ 687176 h 2027237"/>
              <a:gd name="T66" fmla="*/ 608843 w 2516188"/>
              <a:gd name="T67" fmla="*/ 555169 h 2027237"/>
              <a:gd name="T68" fmla="*/ 597706 w 2516188"/>
              <a:gd name="T69" fmla="*/ 489683 h 2027237"/>
              <a:gd name="T70" fmla="*/ 667389 w 2516188"/>
              <a:gd name="T71" fmla="*/ 364820 h 2027237"/>
              <a:gd name="T72" fmla="*/ 632363 w 2516188"/>
              <a:gd name="T73" fmla="*/ 228686 h 2027237"/>
              <a:gd name="T74" fmla="*/ 369672 w 2516188"/>
              <a:gd name="T75" fmla="*/ 401391 h 2027237"/>
              <a:gd name="T76" fmla="*/ 250905 w 2516188"/>
              <a:gd name="T77" fmla="*/ 697391 h 2027237"/>
              <a:gd name="T78" fmla="*/ 325701 w 2516188"/>
              <a:gd name="T79" fmla="*/ 1012656 h 2027237"/>
              <a:gd name="T80" fmla="*/ 559834 w 2516188"/>
              <a:gd name="T81" fmla="*/ 1220718 h 2027237"/>
              <a:gd name="T82" fmla="*/ 883269 w 2516188"/>
              <a:gd name="T83" fmla="*/ 1256981 h 2027237"/>
              <a:gd name="T84" fmla="*/ 1159106 w 2516188"/>
              <a:gd name="T85" fmla="*/ 1103542 h 2027237"/>
              <a:gd name="T86" fmla="*/ 1298724 w 2516188"/>
              <a:gd name="T87" fmla="*/ 818647 h 2027237"/>
              <a:gd name="T88" fmla="*/ 1247048 w 2516188"/>
              <a:gd name="T89" fmla="*/ 497036 h 2027237"/>
              <a:gd name="T90" fmla="*/ 1028554 w 2516188"/>
              <a:gd name="T91" fmla="*/ 272656 h 2027237"/>
              <a:gd name="T92" fmla="*/ 993649 w 2516188"/>
              <a:gd name="T93" fmla="*/ 113097 h 2027237"/>
              <a:gd name="T94" fmla="*/ 1388933 w 2516188"/>
              <a:gd name="T95" fmla="*/ 491143 h 2027237"/>
              <a:gd name="T96" fmla="*/ 1791753 w 2516188"/>
              <a:gd name="T97" fmla="*/ 332712 h 2027237"/>
              <a:gd name="T98" fmla="*/ 2237298 w 2516188"/>
              <a:gd name="T99" fmla="*/ 311843 h 2027237"/>
              <a:gd name="T100" fmla="*/ 2429346 w 2516188"/>
              <a:gd name="T101" fmla="*/ 759610 h 2027237"/>
              <a:gd name="T102" fmla="*/ 2299878 w 2516188"/>
              <a:gd name="T103" fmla="*/ 1144544 h 2027237"/>
              <a:gd name="T104" fmla="*/ 1906937 w 2516188"/>
              <a:gd name="T105" fmla="*/ 1297655 h 2027237"/>
              <a:gd name="T106" fmla="*/ 1868941 w 2516188"/>
              <a:gd name="T107" fmla="*/ 1636133 h 2027237"/>
              <a:gd name="T108" fmla="*/ 1607457 w 2516188"/>
              <a:gd name="T109" fmla="*/ 1934959 h 2027237"/>
              <a:gd name="T110" fmla="*/ 1279525 w 2516188"/>
              <a:gd name="T111" fmla="*/ 1947883 h 2027237"/>
              <a:gd name="T112" fmla="*/ 1076098 w 2516188"/>
              <a:gd name="T113" fmla="*/ 1706418 h 2027237"/>
              <a:gd name="T114" fmla="*/ 1082596 w 2516188"/>
              <a:gd name="T115" fmla="*/ 1324488 h 2027237"/>
              <a:gd name="T116" fmla="*/ 578420 w 2516188"/>
              <a:gd name="T117" fmla="*/ 1369398 h 2027237"/>
              <a:gd name="T118" fmla="*/ 171350 w 2516188"/>
              <a:gd name="T119" fmla="*/ 1000871 h 2027237"/>
              <a:gd name="T120" fmla="*/ 174750 w 2516188"/>
              <a:gd name="T121" fmla="*/ 468025 h 2027237"/>
              <a:gd name="T122" fmla="*/ 575926 w 2516188"/>
              <a:gd name="T123" fmla="*/ 24931 h 2027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16188" h="2027237">
                <a:moveTo>
                  <a:pt x="1106296" y="1311603"/>
                </a:moveTo>
                <a:lnTo>
                  <a:pt x="1089354" y="1320965"/>
                </a:lnTo>
                <a:lnTo>
                  <a:pt x="1132793" y="1349777"/>
                </a:lnTo>
                <a:lnTo>
                  <a:pt x="1106296" y="1311603"/>
                </a:lnTo>
                <a:close/>
                <a:moveTo>
                  <a:pt x="1423534" y="1272009"/>
                </a:moveTo>
                <a:lnTo>
                  <a:pt x="1416050" y="1272235"/>
                </a:lnTo>
                <a:lnTo>
                  <a:pt x="1408339" y="1272916"/>
                </a:lnTo>
                <a:lnTo>
                  <a:pt x="1400855" y="1273596"/>
                </a:lnTo>
                <a:lnTo>
                  <a:pt x="1393144" y="1274503"/>
                </a:lnTo>
                <a:lnTo>
                  <a:pt x="1385887" y="1275636"/>
                </a:lnTo>
                <a:lnTo>
                  <a:pt x="1378630" y="1276770"/>
                </a:lnTo>
                <a:lnTo>
                  <a:pt x="1371373" y="1278357"/>
                </a:lnTo>
                <a:lnTo>
                  <a:pt x="1363889" y="1280171"/>
                </a:lnTo>
                <a:lnTo>
                  <a:pt x="1356632" y="1281985"/>
                </a:lnTo>
                <a:lnTo>
                  <a:pt x="1349602" y="1284025"/>
                </a:lnTo>
                <a:lnTo>
                  <a:pt x="1342571" y="1286292"/>
                </a:lnTo>
                <a:lnTo>
                  <a:pt x="1335768" y="1288560"/>
                </a:lnTo>
                <a:lnTo>
                  <a:pt x="1328964" y="1291054"/>
                </a:lnTo>
                <a:lnTo>
                  <a:pt x="1322160" y="1293774"/>
                </a:lnTo>
                <a:lnTo>
                  <a:pt x="1315357" y="1296722"/>
                </a:lnTo>
                <a:lnTo>
                  <a:pt x="1308780" y="1299896"/>
                </a:lnTo>
                <a:lnTo>
                  <a:pt x="1302203" y="1303070"/>
                </a:lnTo>
                <a:lnTo>
                  <a:pt x="1295626" y="1306471"/>
                </a:lnTo>
                <a:lnTo>
                  <a:pt x="1289276" y="1310099"/>
                </a:lnTo>
                <a:lnTo>
                  <a:pt x="1282926" y="1313726"/>
                </a:lnTo>
                <a:lnTo>
                  <a:pt x="1276576" y="1317808"/>
                </a:lnTo>
                <a:lnTo>
                  <a:pt x="1270680" y="1321662"/>
                </a:lnTo>
                <a:lnTo>
                  <a:pt x="1264557" y="1325743"/>
                </a:lnTo>
                <a:lnTo>
                  <a:pt x="1258660" y="1330051"/>
                </a:lnTo>
                <a:lnTo>
                  <a:pt x="1252991" y="1334585"/>
                </a:lnTo>
                <a:lnTo>
                  <a:pt x="1247094" y="1339120"/>
                </a:lnTo>
                <a:lnTo>
                  <a:pt x="1241651" y="1343881"/>
                </a:lnTo>
                <a:lnTo>
                  <a:pt x="1236209" y="1349096"/>
                </a:lnTo>
                <a:lnTo>
                  <a:pt x="1230766" y="1353857"/>
                </a:lnTo>
                <a:lnTo>
                  <a:pt x="1225776" y="1359072"/>
                </a:lnTo>
                <a:lnTo>
                  <a:pt x="1220334" y="1364513"/>
                </a:lnTo>
                <a:lnTo>
                  <a:pt x="1215571" y="1369728"/>
                </a:lnTo>
                <a:lnTo>
                  <a:pt x="1210582" y="1375170"/>
                </a:lnTo>
                <a:lnTo>
                  <a:pt x="1206046" y="1381064"/>
                </a:lnTo>
                <a:lnTo>
                  <a:pt x="1201284" y="1386959"/>
                </a:lnTo>
                <a:lnTo>
                  <a:pt x="1196748" y="1392627"/>
                </a:lnTo>
                <a:lnTo>
                  <a:pt x="1192439" y="1398749"/>
                </a:lnTo>
                <a:lnTo>
                  <a:pt x="1188130" y="1404871"/>
                </a:lnTo>
                <a:lnTo>
                  <a:pt x="1184048" y="1410992"/>
                </a:lnTo>
                <a:lnTo>
                  <a:pt x="1180192" y="1417341"/>
                </a:lnTo>
                <a:lnTo>
                  <a:pt x="1176564" y="1423916"/>
                </a:lnTo>
                <a:lnTo>
                  <a:pt x="1172709" y="1430491"/>
                </a:lnTo>
                <a:lnTo>
                  <a:pt x="1169080" y="1437066"/>
                </a:lnTo>
                <a:lnTo>
                  <a:pt x="1165905" y="1443868"/>
                </a:lnTo>
                <a:lnTo>
                  <a:pt x="1162503" y="1450670"/>
                </a:lnTo>
                <a:lnTo>
                  <a:pt x="1159555" y="1457472"/>
                </a:lnTo>
                <a:lnTo>
                  <a:pt x="1156607" y="1464500"/>
                </a:lnTo>
                <a:lnTo>
                  <a:pt x="1153659" y="1471982"/>
                </a:lnTo>
                <a:lnTo>
                  <a:pt x="1151164" y="1479011"/>
                </a:lnTo>
                <a:lnTo>
                  <a:pt x="1148896" y="1486266"/>
                </a:lnTo>
                <a:lnTo>
                  <a:pt x="1146628" y="1493521"/>
                </a:lnTo>
                <a:lnTo>
                  <a:pt x="1144360" y="1501230"/>
                </a:lnTo>
                <a:lnTo>
                  <a:pt x="1142773" y="1508712"/>
                </a:lnTo>
                <a:lnTo>
                  <a:pt x="1140959" y="1516421"/>
                </a:lnTo>
                <a:lnTo>
                  <a:pt x="1139371" y="1523903"/>
                </a:lnTo>
                <a:lnTo>
                  <a:pt x="1137784" y="1531611"/>
                </a:lnTo>
                <a:lnTo>
                  <a:pt x="1136650" y="1539547"/>
                </a:lnTo>
                <a:lnTo>
                  <a:pt x="1135516" y="1547255"/>
                </a:lnTo>
                <a:lnTo>
                  <a:pt x="1134835" y="1555191"/>
                </a:lnTo>
                <a:lnTo>
                  <a:pt x="1134155" y="1563353"/>
                </a:lnTo>
                <a:lnTo>
                  <a:pt x="1133475" y="1571289"/>
                </a:lnTo>
                <a:lnTo>
                  <a:pt x="1133248" y="1579451"/>
                </a:lnTo>
                <a:lnTo>
                  <a:pt x="1133248" y="1587386"/>
                </a:lnTo>
                <a:lnTo>
                  <a:pt x="1133248" y="1595548"/>
                </a:lnTo>
                <a:lnTo>
                  <a:pt x="1133475" y="1603711"/>
                </a:lnTo>
                <a:lnTo>
                  <a:pt x="1134155" y="1611646"/>
                </a:lnTo>
                <a:lnTo>
                  <a:pt x="1134835" y="1619808"/>
                </a:lnTo>
                <a:lnTo>
                  <a:pt x="1135516" y="1627517"/>
                </a:lnTo>
                <a:lnTo>
                  <a:pt x="1136650" y="1635679"/>
                </a:lnTo>
                <a:lnTo>
                  <a:pt x="1137784" y="1643161"/>
                </a:lnTo>
                <a:lnTo>
                  <a:pt x="1139371" y="1651097"/>
                </a:lnTo>
                <a:lnTo>
                  <a:pt x="1140959" y="1658579"/>
                </a:lnTo>
                <a:lnTo>
                  <a:pt x="1142773" y="1666514"/>
                </a:lnTo>
                <a:lnTo>
                  <a:pt x="1144360" y="1673769"/>
                </a:lnTo>
                <a:lnTo>
                  <a:pt x="1146628" y="1681251"/>
                </a:lnTo>
                <a:lnTo>
                  <a:pt x="1148896" y="1688733"/>
                </a:lnTo>
                <a:lnTo>
                  <a:pt x="1151164" y="1695989"/>
                </a:lnTo>
                <a:lnTo>
                  <a:pt x="1153659" y="1703244"/>
                </a:lnTo>
                <a:lnTo>
                  <a:pt x="1156607" y="1710272"/>
                </a:lnTo>
                <a:lnTo>
                  <a:pt x="1159555" y="1717301"/>
                </a:lnTo>
                <a:lnTo>
                  <a:pt x="1162503" y="1724329"/>
                </a:lnTo>
                <a:lnTo>
                  <a:pt x="1165905" y="1731131"/>
                </a:lnTo>
                <a:lnTo>
                  <a:pt x="1169080" y="1737933"/>
                </a:lnTo>
                <a:lnTo>
                  <a:pt x="1172709" y="1744735"/>
                </a:lnTo>
                <a:lnTo>
                  <a:pt x="1176564" y="1751310"/>
                </a:lnTo>
                <a:lnTo>
                  <a:pt x="1180192" y="1757432"/>
                </a:lnTo>
                <a:lnTo>
                  <a:pt x="1184048" y="1763780"/>
                </a:lnTo>
                <a:lnTo>
                  <a:pt x="1188130" y="1770128"/>
                </a:lnTo>
                <a:lnTo>
                  <a:pt x="1192439" y="1776250"/>
                </a:lnTo>
                <a:lnTo>
                  <a:pt x="1196748" y="1782372"/>
                </a:lnTo>
                <a:lnTo>
                  <a:pt x="1201284" y="1788267"/>
                </a:lnTo>
                <a:lnTo>
                  <a:pt x="1206046" y="1793935"/>
                </a:lnTo>
                <a:lnTo>
                  <a:pt x="1210582" y="1799603"/>
                </a:lnTo>
                <a:lnTo>
                  <a:pt x="1215571" y="1805271"/>
                </a:lnTo>
                <a:lnTo>
                  <a:pt x="1220334" y="1810486"/>
                </a:lnTo>
                <a:lnTo>
                  <a:pt x="1225776" y="1815927"/>
                </a:lnTo>
                <a:lnTo>
                  <a:pt x="1230766" y="1821142"/>
                </a:lnTo>
                <a:lnTo>
                  <a:pt x="1236209" y="1826130"/>
                </a:lnTo>
                <a:lnTo>
                  <a:pt x="1241651" y="1830891"/>
                </a:lnTo>
                <a:lnTo>
                  <a:pt x="1247094" y="1835653"/>
                </a:lnTo>
                <a:lnTo>
                  <a:pt x="1252991" y="1840187"/>
                </a:lnTo>
                <a:lnTo>
                  <a:pt x="1258660" y="1844948"/>
                </a:lnTo>
                <a:lnTo>
                  <a:pt x="1264557" y="1849030"/>
                </a:lnTo>
                <a:lnTo>
                  <a:pt x="1270680" y="1853337"/>
                </a:lnTo>
                <a:lnTo>
                  <a:pt x="1276576" y="1857418"/>
                </a:lnTo>
                <a:lnTo>
                  <a:pt x="1282926" y="1861273"/>
                </a:lnTo>
                <a:lnTo>
                  <a:pt x="1289276" y="1865127"/>
                </a:lnTo>
                <a:lnTo>
                  <a:pt x="1295626" y="1868528"/>
                </a:lnTo>
                <a:lnTo>
                  <a:pt x="1302203" y="1871929"/>
                </a:lnTo>
                <a:lnTo>
                  <a:pt x="1308780" y="1875103"/>
                </a:lnTo>
                <a:lnTo>
                  <a:pt x="1315357" y="1878051"/>
                </a:lnTo>
                <a:lnTo>
                  <a:pt x="1322160" y="1881225"/>
                </a:lnTo>
                <a:lnTo>
                  <a:pt x="1328964" y="1883946"/>
                </a:lnTo>
                <a:lnTo>
                  <a:pt x="1335768" y="1886440"/>
                </a:lnTo>
                <a:lnTo>
                  <a:pt x="1342571" y="1888707"/>
                </a:lnTo>
                <a:lnTo>
                  <a:pt x="1349602" y="1890974"/>
                </a:lnTo>
                <a:lnTo>
                  <a:pt x="1356632" y="1893015"/>
                </a:lnTo>
                <a:lnTo>
                  <a:pt x="1363889" y="1894828"/>
                </a:lnTo>
                <a:lnTo>
                  <a:pt x="1371373" y="1896642"/>
                </a:lnTo>
                <a:lnTo>
                  <a:pt x="1378630" y="1898003"/>
                </a:lnTo>
                <a:lnTo>
                  <a:pt x="1385887" y="1899363"/>
                </a:lnTo>
                <a:lnTo>
                  <a:pt x="1393144" y="1900270"/>
                </a:lnTo>
                <a:lnTo>
                  <a:pt x="1400855" y="1901404"/>
                </a:lnTo>
                <a:lnTo>
                  <a:pt x="1408339" y="1902084"/>
                </a:lnTo>
                <a:lnTo>
                  <a:pt x="1416050" y="1902537"/>
                </a:lnTo>
                <a:lnTo>
                  <a:pt x="1423534" y="1902764"/>
                </a:lnTo>
                <a:lnTo>
                  <a:pt x="1431244" y="1903217"/>
                </a:lnTo>
                <a:lnTo>
                  <a:pt x="1438955" y="1902764"/>
                </a:lnTo>
                <a:lnTo>
                  <a:pt x="1446439" y="1902537"/>
                </a:lnTo>
                <a:lnTo>
                  <a:pt x="1454377" y="1902084"/>
                </a:lnTo>
                <a:lnTo>
                  <a:pt x="1461634" y="1901404"/>
                </a:lnTo>
                <a:lnTo>
                  <a:pt x="1469118" y="1900270"/>
                </a:lnTo>
                <a:lnTo>
                  <a:pt x="1476828" y="1899363"/>
                </a:lnTo>
                <a:lnTo>
                  <a:pt x="1484086" y="1898003"/>
                </a:lnTo>
                <a:lnTo>
                  <a:pt x="1491343" y="1896642"/>
                </a:lnTo>
                <a:lnTo>
                  <a:pt x="1498373" y="1894828"/>
                </a:lnTo>
                <a:lnTo>
                  <a:pt x="1505857" y="1893015"/>
                </a:lnTo>
                <a:lnTo>
                  <a:pt x="1512887" y="1890974"/>
                </a:lnTo>
                <a:lnTo>
                  <a:pt x="1519918" y="1888707"/>
                </a:lnTo>
                <a:lnTo>
                  <a:pt x="1526721" y="1886440"/>
                </a:lnTo>
                <a:lnTo>
                  <a:pt x="1533752" y="1883946"/>
                </a:lnTo>
                <a:lnTo>
                  <a:pt x="1540555" y="1881225"/>
                </a:lnTo>
                <a:lnTo>
                  <a:pt x="1547132" y="1878051"/>
                </a:lnTo>
                <a:lnTo>
                  <a:pt x="1553936" y="1875103"/>
                </a:lnTo>
                <a:lnTo>
                  <a:pt x="1560512" y="1871929"/>
                </a:lnTo>
                <a:lnTo>
                  <a:pt x="1566862" y="1868528"/>
                </a:lnTo>
                <a:lnTo>
                  <a:pt x="1573439" y="1865127"/>
                </a:lnTo>
                <a:lnTo>
                  <a:pt x="1579562" y="1861273"/>
                </a:lnTo>
                <a:lnTo>
                  <a:pt x="1585686" y="1857418"/>
                </a:lnTo>
                <a:lnTo>
                  <a:pt x="1591809" y="1853337"/>
                </a:lnTo>
                <a:lnTo>
                  <a:pt x="1597932" y="1849030"/>
                </a:lnTo>
                <a:lnTo>
                  <a:pt x="1603602" y="1844948"/>
                </a:lnTo>
                <a:lnTo>
                  <a:pt x="1609498" y="1840187"/>
                </a:lnTo>
                <a:lnTo>
                  <a:pt x="1615394" y="1835653"/>
                </a:lnTo>
                <a:lnTo>
                  <a:pt x="1620837" y="1830891"/>
                </a:lnTo>
                <a:lnTo>
                  <a:pt x="1626053" y="1826130"/>
                </a:lnTo>
                <a:lnTo>
                  <a:pt x="1631723" y="1821142"/>
                </a:lnTo>
                <a:lnTo>
                  <a:pt x="1636712" y="1815927"/>
                </a:lnTo>
                <a:lnTo>
                  <a:pt x="1641928" y="1810486"/>
                </a:lnTo>
                <a:lnTo>
                  <a:pt x="1646918" y="1805271"/>
                </a:lnTo>
                <a:lnTo>
                  <a:pt x="1651907" y="1799603"/>
                </a:lnTo>
                <a:lnTo>
                  <a:pt x="1656670" y="1793935"/>
                </a:lnTo>
                <a:lnTo>
                  <a:pt x="1661205" y="1788267"/>
                </a:lnTo>
                <a:lnTo>
                  <a:pt x="1665741" y="1782372"/>
                </a:lnTo>
                <a:lnTo>
                  <a:pt x="1670050" y="1776250"/>
                </a:lnTo>
                <a:lnTo>
                  <a:pt x="1674359" y="1770128"/>
                </a:lnTo>
                <a:lnTo>
                  <a:pt x="1678441" y="1763780"/>
                </a:lnTo>
                <a:lnTo>
                  <a:pt x="1682296" y="1757432"/>
                </a:lnTo>
                <a:lnTo>
                  <a:pt x="1686152" y="1751310"/>
                </a:lnTo>
                <a:lnTo>
                  <a:pt x="1689780" y="1744735"/>
                </a:lnTo>
                <a:lnTo>
                  <a:pt x="1693182" y="1737933"/>
                </a:lnTo>
                <a:lnTo>
                  <a:pt x="1696584" y="1731131"/>
                </a:lnTo>
                <a:lnTo>
                  <a:pt x="1699759" y="1724329"/>
                </a:lnTo>
                <a:lnTo>
                  <a:pt x="1702934" y="1717301"/>
                </a:lnTo>
                <a:lnTo>
                  <a:pt x="1705882" y="1710272"/>
                </a:lnTo>
                <a:lnTo>
                  <a:pt x="1708604" y="1703244"/>
                </a:lnTo>
                <a:lnTo>
                  <a:pt x="1711098" y="1695989"/>
                </a:lnTo>
                <a:lnTo>
                  <a:pt x="1713593" y="1688733"/>
                </a:lnTo>
                <a:lnTo>
                  <a:pt x="1715861" y="1681251"/>
                </a:lnTo>
                <a:lnTo>
                  <a:pt x="1717902" y="1673769"/>
                </a:lnTo>
                <a:lnTo>
                  <a:pt x="1719716" y="1666514"/>
                </a:lnTo>
                <a:lnTo>
                  <a:pt x="1721530" y="1658579"/>
                </a:lnTo>
                <a:lnTo>
                  <a:pt x="1723345" y="1651097"/>
                </a:lnTo>
                <a:lnTo>
                  <a:pt x="1724478" y="1643161"/>
                </a:lnTo>
                <a:lnTo>
                  <a:pt x="1725839" y="1635679"/>
                </a:lnTo>
                <a:lnTo>
                  <a:pt x="1726746" y="1627517"/>
                </a:lnTo>
                <a:lnTo>
                  <a:pt x="1727880" y="1619808"/>
                </a:lnTo>
                <a:lnTo>
                  <a:pt x="1728334" y="1611646"/>
                </a:lnTo>
                <a:lnTo>
                  <a:pt x="1728787" y="1603711"/>
                </a:lnTo>
                <a:lnTo>
                  <a:pt x="1729014" y="1595548"/>
                </a:lnTo>
                <a:lnTo>
                  <a:pt x="1729241" y="1587386"/>
                </a:lnTo>
                <a:lnTo>
                  <a:pt x="1729014" y="1579451"/>
                </a:lnTo>
                <a:lnTo>
                  <a:pt x="1728787" y="1571289"/>
                </a:lnTo>
                <a:lnTo>
                  <a:pt x="1728334" y="1563353"/>
                </a:lnTo>
                <a:lnTo>
                  <a:pt x="1727880" y="1555191"/>
                </a:lnTo>
                <a:lnTo>
                  <a:pt x="1726746" y="1547255"/>
                </a:lnTo>
                <a:lnTo>
                  <a:pt x="1725839" y="1539547"/>
                </a:lnTo>
                <a:lnTo>
                  <a:pt x="1724478" y="1531611"/>
                </a:lnTo>
                <a:lnTo>
                  <a:pt x="1723345" y="1523903"/>
                </a:lnTo>
                <a:lnTo>
                  <a:pt x="1721530" y="1516421"/>
                </a:lnTo>
                <a:lnTo>
                  <a:pt x="1719716" y="1508712"/>
                </a:lnTo>
                <a:lnTo>
                  <a:pt x="1717902" y="1501230"/>
                </a:lnTo>
                <a:lnTo>
                  <a:pt x="1715861" y="1493521"/>
                </a:lnTo>
                <a:lnTo>
                  <a:pt x="1713593" y="1486266"/>
                </a:lnTo>
                <a:lnTo>
                  <a:pt x="1711098" y="1479011"/>
                </a:lnTo>
                <a:lnTo>
                  <a:pt x="1708604" y="1471982"/>
                </a:lnTo>
                <a:lnTo>
                  <a:pt x="1705882" y="1464500"/>
                </a:lnTo>
                <a:lnTo>
                  <a:pt x="1702934" y="1457472"/>
                </a:lnTo>
                <a:lnTo>
                  <a:pt x="1699759" y="1450670"/>
                </a:lnTo>
                <a:lnTo>
                  <a:pt x="1696584" y="1443868"/>
                </a:lnTo>
                <a:lnTo>
                  <a:pt x="1693182" y="1437066"/>
                </a:lnTo>
                <a:lnTo>
                  <a:pt x="1689780" y="1430491"/>
                </a:lnTo>
                <a:lnTo>
                  <a:pt x="1686152" y="1423916"/>
                </a:lnTo>
                <a:lnTo>
                  <a:pt x="1682296" y="1417341"/>
                </a:lnTo>
                <a:lnTo>
                  <a:pt x="1678441" y="1410992"/>
                </a:lnTo>
                <a:lnTo>
                  <a:pt x="1674359" y="1404871"/>
                </a:lnTo>
                <a:lnTo>
                  <a:pt x="1670050" y="1398749"/>
                </a:lnTo>
                <a:lnTo>
                  <a:pt x="1665741" y="1392627"/>
                </a:lnTo>
                <a:lnTo>
                  <a:pt x="1661205" y="1386959"/>
                </a:lnTo>
                <a:lnTo>
                  <a:pt x="1656670" y="1381064"/>
                </a:lnTo>
                <a:lnTo>
                  <a:pt x="1651907" y="1375170"/>
                </a:lnTo>
                <a:lnTo>
                  <a:pt x="1646918" y="1369728"/>
                </a:lnTo>
                <a:lnTo>
                  <a:pt x="1641928" y="1364513"/>
                </a:lnTo>
                <a:lnTo>
                  <a:pt x="1636712" y="1359072"/>
                </a:lnTo>
                <a:lnTo>
                  <a:pt x="1631723" y="1353857"/>
                </a:lnTo>
                <a:lnTo>
                  <a:pt x="1626053" y="1349096"/>
                </a:lnTo>
                <a:lnTo>
                  <a:pt x="1620837" y="1343881"/>
                </a:lnTo>
                <a:lnTo>
                  <a:pt x="1615394" y="1339120"/>
                </a:lnTo>
                <a:lnTo>
                  <a:pt x="1609498" y="1334585"/>
                </a:lnTo>
                <a:lnTo>
                  <a:pt x="1603602" y="1330051"/>
                </a:lnTo>
                <a:lnTo>
                  <a:pt x="1597932" y="1325743"/>
                </a:lnTo>
                <a:lnTo>
                  <a:pt x="1591809" y="1321662"/>
                </a:lnTo>
                <a:lnTo>
                  <a:pt x="1585686" y="1317808"/>
                </a:lnTo>
                <a:lnTo>
                  <a:pt x="1579562" y="1313726"/>
                </a:lnTo>
                <a:lnTo>
                  <a:pt x="1573439" y="1310099"/>
                </a:lnTo>
                <a:lnTo>
                  <a:pt x="1566862" y="1306471"/>
                </a:lnTo>
                <a:lnTo>
                  <a:pt x="1560512" y="1303070"/>
                </a:lnTo>
                <a:lnTo>
                  <a:pt x="1553936" y="1299896"/>
                </a:lnTo>
                <a:lnTo>
                  <a:pt x="1547132" y="1296722"/>
                </a:lnTo>
                <a:lnTo>
                  <a:pt x="1540555" y="1293774"/>
                </a:lnTo>
                <a:lnTo>
                  <a:pt x="1533752" y="1291054"/>
                </a:lnTo>
                <a:lnTo>
                  <a:pt x="1526721" y="1288560"/>
                </a:lnTo>
                <a:lnTo>
                  <a:pt x="1519918" y="1286292"/>
                </a:lnTo>
                <a:lnTo>
                  <a:pt x="1512887" y="1284025"/>
                </a:lnTo>
                <a:lnTo>
                  <a:pt x="1505857" y="1281985"/>
                </a:lnTo>
                <a:lnTo>
                  <a:pt x="1498373" y="1280171"/>
                </a:lnTo>
                <a:lnTo>
                  <a:pt x="1491343" y="1278357"/>
                </a:lnTo>
                <a:lnTo>
                  <a:pt x="1484086" y="1276770"/>
                </a:lnTo>
                <a:lnTo>
                  <a:pt x="1476828" y="1275636"/>
                </a:lnTo>
                <a:lnTo>
                  <a:pt x="1469118" y="1274503"/>
                </a:lnTo>
                <a:lnTo>
                  <a:pt x="1461634" y="1273596"/>
                </a:lnTo>
                <a:lnTo>
                  <a:pt x="1454377" y="1272916"/>
                </a:lnTo>
                <a:lnTo>
                  <a:pt x="1446439" y="1272235"/>
                </a:lnTo>
                <a:lnTo>
                  <a:pt x="1438955" y="1272009"/>
                </a:lnTo>
                <a:lnTo>
                  <a:pt x="1431244" y="1272009"/>
                </a:lnTo>
                <a:lnTo>
                  <a:pt x="1423534" y="1272009"/>
                </a:lnTo>
                <a:close/>
                <a:moveTo>
                  <a:pt x="1710807" y="1230967"/>
                </a:moveTo>
                <a:lnTo>
                  <a:pt x="1681695" y="1273459"/>
                </a:lnTo>
                <a:lnTo>
                  <a:pt x="1672544" y="1286973"/>
                </a:lnTo>
                <a:lnTo>
                  <a:pt x="1679802" y="1294001"/>
                </a:lnTo>
                <a:lnTo>
                  <a:pt x="1687286" y="1301030"/>
                </a:lnTo>
                <a:lnTo>
                  <a:pt x="1694543" y="1308285"/>
                </a:lnTo>
                <a:lnTo>
                  <a:pt x="1701346" y="1315994"/>
                </a:lnTo>
                <a:lnTo>
                  <a:pt x="1708150" y="1323702"/>
                </a:lnTo>
                <a:lnTo>
                  <a:pt x="1714727" y="1331638"/>
                </a:lnTo>
                <a:lnTo>
                  <a:pt x="1721077" y="1339573"/>
                </a:lnTo>
                <a:lnTo>
                  <a:pt x="1726973" y="1347962"/>
                </a:lnTo>
                <a:lnTo>
                  <a:pt x="1782082" y="1310552"/>
                </a:lnTo>
                <a:lnTo>
                  <a:pt x="1797549" y="1334139"/>
                </a:lnTo>
                <a:lnTo>
                  <a:pt x="1809439" y="1277240"/>
                </a:lnTo>
                <a:lnTo>
                  <a:pt x="1796742" y="1272704"/>
                </a:lnTo>
                <a:lnTo>
                  <a:pt x="1783817" y="1267487"/>
                </a:lnTo>
                <a:lnTo>
                  <a:pt x="1771120" y="1262496"/>
                </a:lnTo>
                <a:lnTo>
                  <a:pt x="1758876" y="1257052"/>
                </a:lnTo>
                <a:lnTo>
                  <a:pt x="1746405" y="1250928"/>
                </a:lnTo>
                <a:lnTo>
                  <a:pt x="1734388" y="1244577"/>
                </a:lnTo>
                <a:lnTo>
                  <a:pt x="1722371" y="1237998"/>
                </a:lnTo>
                <a:lnTo>
                  <a:pt x="1710807" y="1230967"/>
                </a:lnTo>
                <a:close/>
                <a:moveTo>
                  <a:pt x="1303938" y="1136405"/>
                </a:moveTo>
                <a:lnTo>
                  <a:pt x="1292378" y="1151137"/>
                </a:lnTo>
                <a:lnTo>
                  <a:pt x="1280592" y="1165643"/>
                </a:lnTo>
                <a:lnTo>
                  <a:pt x="1268126" y="1179695"/>
                </a:lnTo>
                <a:lnTo>
                  <a:pt x="1255660" y="1193520"/>
                </a:lnTo>
                <a:lnTo>
                  <a:pt x="1242514" y="1206892"/>
                </a:lnTo>
                <a:lnTo>
                  <a:pt x="1229142" y="1220038"/>
                </a:lnTo>
                <a:lnTo>
                  <a:pt x="1228678" y="1220464"/>
                </a:lnTo>
                <a:lnTo>
                  <a:pt x="1245280" y="1245708"/>
                </a:lnTo>
                <a:lnTo>
                  <a:pt x="1255032" y="1240040"/>
                </a:lnTo>
                <a:lnTo>
                  <a:pt x="1264784" y="1234825"/>
                </a:lnTo>
                <a:lnTo>
                  <a:pt x="1274535" y="1229611"/>
                </a:lnTo>
                <a:lnTo>
                  <a:pt x="1284741" y="1224849"/>
                </a:lnTo>
                <a:lnTo>
                  <a:pt x="1294719" y="1220315"/>
                </a:lnTo>
                <a:lnTo>
                  <a:pt x="1305378" y="1216234"/>
                </a:lnTo>
                <a:lnTo>
                  <a:pt x="1315810" y="1212606"/>
                </a:lnTo>
                <a:lnTo>
                  <a:pt x="1326696" y="1208978"/>
                </a:lnTo>
                <a:lnTo>
                  <a:pt x="1317851" y="1162499"/>
                </a:lnTo>
                <a:lnTo>
                  <a:pt x="1338634" y="1158125"/>
                </a:lnTo>
                <a:lnTo>
                  <a:pt x="1303938" y="1136405"/>
                </a:lnTo>
                <a:close/>
                <a:moveTo>
                  <a:pt x="1573856" y="1104394"/>
                </a:moveTo>
                <a:lnTo>
                  <a:pt x="1504448" y="1150536"/>
                </a:lnTo>
                <a:lnTo>
                  <a:pt x="1554162" y="1159779"/>
                </a:lnTo>
                <a:lnTo>
                  <a:pt x="1543277" y="1211246"/>
                </a:lnTo>
                <a:lnTo>
                  <a:pt x="1553482" y="1214873"/>
                </a:lnTo>
                <a:lnTo>
                  <a:pt x="1563461" y="1218728"/>
                </a:lnTo>
                <a:lnTo>
                  <a:pt x="1573439" y="1222809"/>
                </a:lnTo>
                <a:lnTo>
                  <a:pt x="1582964" y="1227343"/>
                </a:lnTo>
                <a:lnTo>
                  <a:pt x="1592489" y="1231878"/>
                </a:lnTo>
                <a:lnTo>
                  <a:pt x="1602241" y="1237093"/>
                </a:lnTo>
                <a:lnTo>
                  <a:pt x="1604861" y="1238598"/>
                </a:lnTo>
                <a:lnTo>
                  <a:pt x="1643919" y="1181290"/>
                </a:lnTo>
                <a:lnTo>
                  <a:pt x="1634396" y="1172671"/>
                </a:lnTo>
                <a:lnTo>
                  <a:pt x="1625099" y="1163598"/>
                </a:lnTo>
                <a:lnTo>
                  <a:pt x="1616030" y="1154297"/>
                </a:lnTo>
                <a:lnTo>
                  <a:pt x="1606960" y="1144544"/>
                </a:lnTo>
                <a:lnTo>
                  <a:pt x="1598344" y="1135017"/>
                </a:lnTo>
                <a:lnTo>
                  <a:pt x="1589955" y="1124809"/>
                </a:lnTo>
                <a:lnTo>
                  <a:pt x="1582019" y="1114829"/>
                </a:lnTo>
                <a:lnTo>
                  <a:pt x="1573856" y="1104394"/>
                </a:lnTo>
                <a:close/>
                <a:moveTo>
                  <a:pt x="1494497" y="939488"/>
                </a:moveTo>
                <a:lnTo>
                  <a:pt x="1406068" y="957861"/>
                </a:lnTo>
                <a:lnTo>
                  <a:pt x="1403616" y="944839"/>
                </a:lnTo>
                <a:lnTo>
                  <a:pt x="1398905" y="959168"/>
                </a:lnTo>
                <a:lnTo>
                  <a:pt x="1392786" y="975940"/>
                </a:lnTo>
                <a:lnTo>
                  <a:pt x="1386213" y="992258"/>
                </a:lnTo>
                <a:lnTo>
                  <a:pt x="1379186" y="1008350"/>
                </a:lnTo>
                <a:lnTo>
                  <a:pt x="1371934" y="1024215"/>
                </a:lnTo>
                <a:lnTo>
                  <a:pt x="1364001" y="1039854"/>
                </a:lnTo>
                <a:lnTo>
                  <a:pt x="1453302" y="1096062"/>
                </a:lnTo>
                <a:lnTo>
                  <a:pt x="1389399" y="1186185"/>
                </a:lnTo>
                <a:lnTo>
                  <a:pt x="1391103" y="1195375"/>
                </a:lnTo>
                <a:lnTo>
                  <a:pt x="1401082" y="1194241"/>
                </a:lnTo>
                <a:lnTo>
                  <a:pt x="1411060" y="1193561"/>
                </a:lnTo>
                <a:lnTo>
                  <a:pt x="1421266" y="1193334"/>
                </a:lnTo>
                <a:lnTo>
                  <a:pt x="1431244" y="1193108"/>
                </a:lnTo>
                <a:lnTo>
                  <a:pt x="1443491" y="1193334"/>
                </a:lnTo>
                <a:lnTo>
                  <a:pt x="1455510" y="1193788"/>
                </a:lnTo>
                <a:lnTo>
                  <a:pt x="1467757" y="1195148"/>
                </a:lnTo>
                <a:lnTo>
                  <a:pt x="1479550" y="1196508"/>
                </a:lnTo>
                <a:lnTo>
                  <a:pt x="1489528" y="1147762"/>
                </a:lnTo>
                <a:lnTo>
                  <a:pt x="1502988" y="1150265"/>
                </a:lnTo>
                <a:lnTo>
                  <a:pt x="1457312" y="1082619"/>
                </a:lnTo>
                <a:lnTo>
                  <a:pt x="1530775" y="1033850"/>
                </a:lnTo>
                <a:lnTo>
                  <a:pt x="1525107" y="1022508"/>
                </a:lnTo>
                <a:lnTo>
                  <a:pt x="1519892" y="1011166"/>
                </a:lnTo>
                <a:lnTo>
                  <a:pt x="1514904" y="999371"/>
                </a:lnTo>
                <a:lnTo>
                  <a:pt x="1510369" y="987803"/>
                </a:lnTo>
                <a:lnTo>
                  <a:pt x="1505834" y="976007"/>
                </a:lnTo>
                <a:lnTo>
                  <a:pt x="1501753" y="963759"/>
                </a:lnTo>
                <a:lnTo>
                  <a:pt x="1497898" y="951736"/>
                </a:lnTo>
                <a:lnTo>
                  <a:pt x="1494497" y="939488"/>
                </a:lnTo>
                <a:close/>
                <a:moveTo>
                  <a:pt x="1436598" y="748796"/>
                </a:moveTo>
                <a:lnTo>
                  <a:pt x="1436530" y="753373"/>
                </a:lnTo>
                <a:lnTo>
                  <a:pt x="1435850" y="768558"/>
                </a:lnTo>
                <a:lnTo>
                  <a:pt x="1434943" y="783744"/>
                </a:lnTo>
                <a:lnTo>
                  <a:pt x="1433583" y="798476"/>
                </a:lnTo>
                <a:lnTo>
                  <a:pt x="1475747" y="806068"/>
                </a:lnTo>
                <a:lnTo>
                  <a:pt x="1475678" y="801801"/>
                </a:lnTo>
                <a:lnTo>
                  <a:pt x="1475678" y="790232"/>
                </a:lnTo>
                <a:lnTo>
                  <a:pt x="1476131" y="778890"/>
                </a:lnTo>
                <a:lnTo>
                  <a:pt x="1476811" y="767549"/>
                </a:lnTo>
                <a:lnTo>
                  <a:pt x="1477718" y="756434"/>
                </a:lnTo>
                <a:lnTo>
                  <a:pt x="1436598" y="748796"/>
                </a:lnTo>
                <a:close/>
                <a:moveTo>
                  <a:pt x="742743" y="704850"/>
                </a:moveTo>
                <a:lnTo>
                  <a:pt x="798947" y="704850"/>
                </a:lnTo>
                <a:lnTo>
                  <a:pt x="815945" y="745739"/>
                </a:lnTo>
                <a:lnTo>
                  <a:pt x="784670" y="762776"/>
                </a:lnTo>
                <a:lnTo>
                  <a:pt x="809372" y="847279"/>
                </a:lnTo>
                <a:lnTo>
                  <a:pt x="868297" y="708257"/>
                </a:lnTo>
                <a:lnTo>
                  <a:pt x="887787" y="711211"/>
                </a:lnTo>
                <a:lnTo>
                  <a:pt x="907730" y="714391"/>
                </a:lnTo>
                <a:lnTo>
                  <a:pt x="927447" y="717798"/>
                </a:lnTo>
                <a:lnTo>
                  <a:pt x="946711" y="721660"/>
                </a:lnTo>
                <a:lnTo>
                  <a:pt x="965521" y="725749"/>
                </a:lnTo>
                <a:lnTo>
                  <a:pt x="983652" y="730065"/>
                </a:lnTo>
                <a:lnTo>
                  <a:pt x="1001329" y="734835"/>
                </a:lnTo>
                <a:lnTo>
                  <a:pt x="1017873" y="739606"/>
                </a:lnTo>
                <a:lnTo>
                  <a:pt x="1025805" y="742104"/>
                </a:lnTo>
                <a:lnTo>
                  <a:pt x="1033284" y="744830"/>
                </a:lnTo>
                <a:lnTo>
                  <a:pt x="1040763" y="747329"/>
                </a:lnTo>
                <a:lnTo>
                  <a:pt x="1047789" y="750282"/>
                </a:lnTo>
                <a:lnTo>
                  <a:pt x="1054361" y="753235"/>
                </a:lnTo>
                <a:lnTo>
                  <a:pt x="1060707" y="755961"/>
                </a:lnTo>
                <a:lnTo>
                  <a:pt x="1066599" y="759141"/>
                </a:lnTo>
                <a:lnTo>
                  <a:pt x="1072265" y="762094"/>
                </a:lnTo>
                <a:lnTo>
                  <a:pt x="1077251" y="765048"/>
                </a:lnTo>
                <a:lnTo>
                  <a:pt x="1082010" y="768228"/>
                </a:lnTo>
                <a:lnTo>
                  <a:pt x="1086316" y="771408"/>
                </a:lnTo>
                <a:lnTo>
                  <a:pt x="1090169" y="774815"/>
                </a:lnTo>
                <a:lnTo>
                  <a:pt x="1093341" y="777996"/>
                </a:lnTo>
                <a:lnTo>
                  <a:pt x="1096288" y="781176"/>
                </a:lnTo>
                <a:lnTo>
                  <a:pt x="1098554" y="784810"/>
                </a:lnTo>
                <a:lnTo>
                  <a:pt x="1100140" y="788445"/>
                </a:lnTo>
                <a:lnTo>
                  <a:pt x="1101500" y="789354"/>
                </a:lnTo>
                <a:lnTo>
                  <a:pt x="1102407" y="790717"/>
                </a:lnTo>
                <a:lnTo>
                  <a:pt x="1103087" y="791852"/>
                </a:lnTo>
                <a:lnTo>
                  <a:pt x="1103313" y="793215"/>
                </a:lnTo>
                <a:lnTo>
                  <a:pt x="1103313" y="1108968"/>
                </a:lnTo>
                <a:lnTo>
                  <a:pt x="1103313" y="1109649"/>
                </a:lnTo>
                <a:lnTo>
                  <a:pt x="1103087" y="1110785"/>
                </a:lnTo>
                <a:lnTo>
                  <a:pt x="1101953" y="1112148"/>
                </a:lnTo>
                <a:lnTo>
                  <a:pt x="1100367" y="1113738"/>
                </a:lnTo>
                <a:lnTo>
                  <a:pt x="1098554" y="1115101"/>
                </a:lnTo>
                <a:lnTo>
                  <a:pt x="1095834" y="1116237"/>
                </a:lnTo>
                <a:lnTo>
                  <a:pt x="1093115" y="1116919"/>
                </a:lnTo>
                <a:lnTo>
                  <a:pt x="1089942" y="1117600"/>
                </a:lnTo>
                <a:lnTo>
                  <a:pt x="1086542" y="1117600"/>
                </a:lnTo>
                <a:lnTo>
                  <a:pt x="997076" y="1117600"/>
                </a:lnTo>
                <a:lnTo>
                  <a:pt x="987985" y="890587"/>
                </a:lnTo>
                <a:lnTo>
                  <a:pt x="979297" y="1117600"/>
                </a:lnTo>
                <a:lnTo>
                  <a:pt x="560671" y="1117600"/>
                </a:lnTo>
                <a:lnTo>
                  <a:pt x="552560" y="890587"/>
                </a:lnTo>
                <a:lnTo>
                  <a:pt x="544260" y="1117600"/>
                </a:lnTo>
                <a:lnTo>
                  <a:pt x="454694" y="1117600"/>
                </a:lnTo>
                <a:lnTo>
                  <a:pt x="451295" y="1117600"/>
                </a:lnTo>
                <a:lnTo>
                  <a:pt x="448349" y="1116919"/>
                </a:lnTo>
                <a:lnTo>
                  <a:pt x="445402" y="1116237"/>
                </a:lnTo>
                <a:lnTo>
                  <a:pt x="443136" y="1115101"/>
                </a:lnTo>
                <a:lnTo>
                  <a:pt x="441096" y="1113738"/>
                </a:lnTo>
                <a:lnTo>
                  <a:pt x="439510" y="1112148"/>
                </a:lnTo>
                <a:lnTo>
                  <a:pt x="438604" y="1110785"/>
                </a:lnTo>
                <a:lnTo>
                  <a:pt x="438377" y="1109649"/>
                </a:lnTo>
                <a:lnTo>
                  <a:pt x="438150" y="1108968"/>
                </a:lnTo>
                <a:lnTo>
                  <a:pt x="438150" y="793215"/>
                </a:lnTo>
                <a:lnTo>
                  <a:pt x="438377" y="791852"/>
                </a:lnTo>
                <a:lnTo>
                  <a:pt x="438830" y="790717"/>
                </a:lnTo>
                <a:lnTo>
                  <a:pt x="439737" y="789354"/>
                </a:lnTo>
                <a:lnTo>
                  <a:pt x="441096" y="788445"/>
                </a:lnTo>
                <a:lnTo>
                  <a:pt x="442910" y="784810"/>
                </a:lnTo>
                <a:lnTo>
                  <a:pt x="445176" y="781176"/>
                </a:lnTo>
                <a:lnTo>
                  <a:pt x="447895" y="777996"/>
                </a:lnTo>
                <a:lnTo>
                  <a:pt x="451068" y="774815"/>
                </a:lnTo>
                <a:lnTo>
                  <a:pt x="455148" y="771408"/>
                </a:lnTo>
                <a:lnTo>
                  <a:pt x="459454" y="768228"/>
                </a:lnTo>
                <a:lnTo>
                  <a:pt x="463986" y="765048"/>
                </a:lnTo>
                <a:lnTo>
                  <a:pt x="469199" y="762094"/>
                </a:lnTo>
                <a:lnTo>
                  <a:pt x="474865" y="759141"/>
                </a:lnTo>
                <a:lnTo>
                  <a:pt x="480984" y="755961"/>
                </a:lnTo>
                <a:lnTo>
                  <a:pt x="487103" y="753235"/>
                </a:lnTo>
                <a:lnTo>
                  <a:pt x="494128" y="750282"/>
                </a:lnTo>
                <a:lnTo>
                  <a:pt x="501154" y="747556"/>
                </a:lnTo>
                <a:lnTo>
                  <a:pt x="508406" y="744830"/>
                </a:lnTo>
                <a:lnTo>
                  <a:pt x="516111" y="742331"/>
                </a:lnTo>
                <a:lnTo>
                  <a:pt x="524044" y="739606"/>
                </a:lnTo>
                <a:lnTo>
                  <a:pt x="540588" y="734835"/>
                </a:lnTo>
                <a:lnTo>
                  <a:pt x="558265" y="730292"/>
                </a:lnTo>
                <a:lnTo>
                  <a:pt x="576622" y="725749"/>
                </a:lnTo>
                <a:lnTo>
                  <a:pt x="595659" y="721660"/>
                </a:lnTo>
                <a:lnTo>
                  <a:pt x="615149" y="717798"/>
                </a:lnTo>
                <a:lnTo>
                  <a:pt x="634640" y="714391"/>
                </a:lnTo>
                <a:lnTo>
                  <a:pt x="654357" y="711211"/>
                </a:lnTo>
                <a:lnTo>
                  <a:pt x="674300" y="708257"/>
                </a:lnTo>
                <a:lnTo>
                  <a:pt x="731864" y="847279"/>
                </a:lnTo>
                <a:lnTo>
                  <a:pt x="756567" y="762776"/>
                </a:lnTo>
                <a:lnTo>
                  <a:pt x="725292" y="745739"/>
                </a:lnTo>
                <a:lnTo>
                  <a:pt x="742743" y="704850"/>
                </a:lnTo>
                <a:close/>
                <a:moveTo>
                  <a:pt x="1498274" y="650506"/>
                </a:moveTo>
                <a:lnTo>
                  <a:pt x="1434927" y="663127"/>
                </a:lnTo>
                <a:lnTo>
                  <a:pt x="1491549" y="673641"/>
                </a:lnTo>
                <a:lnTo>
                  <a:pt x="1495177" y="660711"/>
                </a:lnTo>
                <a:lnTo>
                  <a:pt x="1498274" y="650506"/>
                </a:lnTo>
                <a:close/>
                <a:moveTo>
                  <a:pt x="1943442" y="403257"/>
                </a:moveTo>
                <a:lnTo>
                  <a:pt x="1933693" y="403710"/>
                </a:lnTo>
                <a:lnTo>
                  <a:pt x="1923943" y="404391"/>
                </a:lnTo>
                <a:lnTo>
                  <a:pt x="1914193" y="405298"/>
                </a:lnTo>
                <a:lnTo>
                  <a:pt x="1904670" y="406432"/>
                </a:lnTo>
                <a:lnTo>
                  <a:pt x="1895374" y="407793"/>
                </a:lnTo>
                <a:lnTo>
                  <a:pt x="1885624" y="409608"/>
                </a:lnTo>
                <a:lnTo>
                  <a:pt x="1876327" y="411196"/>
                </a:lnTo>
                <a:lnTo>
                  <a:pt x="1867031" y="413237"/>
                </a:lnTo>
                <a:lnTo>
                  <a:pt x="1857961" y="415732"/>
                </a:lnTo>
                <a:lnTo>
                  <a:pt x="1848892" y="418228"/>
                </a:lnTo>
                <a:lnTo>
                  <a:pt x="1839822" y="421176"/>
                </a:lnTo>
                <a:lnTo>
                  <a:pt x="1830753" y="424125"/>
                </a:lnTo>
                <a:lnTo>
                  <a:pt x="1821910" y="427528"/>
                </a:lnTo>
                <a:lnTo>
                  <a:pt x="1813294" y="430703"/>
                </a:lnTo>
                <a:lnTo>
                  <a:pt x="1804677" y="434559"/>
                </a:lnTo>
                <a:lnTo>
                  <a:pt x="1796061" y="438189"/>
                </a:lnTo>
                <a:lnTo>
                  <a:pt x="1787899" y="442499"/>
                </a:lnTo>
                <a:lnTo>
                  <a:pt x="1779509" y="446808"/>
                </a:lnTo>
                <a:lnTo>
                  <a:pt x="1771120" y="451118"/>
                </a:lnTo>
                <a:lnTo>
                  <a:pt x="1763184" y="455882"/>
                </a:lnTo>
                <a:lnTo>
                  <a:pt x="1755248" y="461099"/>
                </a:lnTo>
                <a:lnTo>
                  <a:pt x="1747539" y="466089"/>
                </a:lnTo>
                <a:lnTo>
                  <a:pt x="1739603" y="471306"/>
                </a:lnTo>
                <a:lnTo>
                  <a:pt x="1732121" y="476750"/>
                </a:lnTo>
                <a:lnTo>
                  <a:pt x="1724638" y="482421"/>
                </a:lnTo>
                <a:lnTo>
                  <a:pt x="1717383" y="488319"/>
                </a:lnTo>
                <a:lnTo>
                  <a:pt x="1710354" y="493989"/>
                </a:lnTo>
                <a:lnTo>
                  <a:pt x="1703325" y="500341"/>
                </a:lnTo>
                <a:lnTo>
                  <a:pt x="1696522" y="506692"/>
                </a:lnTo>
                <a:lnTo>
                  <a:pt x="1689720" y="513270"/>
                </a:lnTo>
                <a:lnTo>
                  <a:pt x="1683145" y="519848"/>
                </a:lnTo>
                <a:lnTo>
                  <a:pt x="1676796" y="526653"/>
                </a:lnTo>
                <a:lnTo>
                  <a:pt x="1670447" y="533685"/>
                </a:lnTo>
                <a:lnTo>
                  <a:pt x="1664325" y="540944"/>
                </a:lnTo>
                <a:lnTo>
                  <a:pt x="1658430" y="548429"/>
                </a:lnTo>
                <a:lnTo>
                  <a:pt x="1652762" y="555688"/>
                </a:lnTo>
                <a:lnTo>
                  <a:pt x="1647093" y="563173"/>
                </a:lnTo>
                <a:lnTo>
                  <a:pt x="1641651" y="571112"/>
                </a:lnTo>
                <a:lnTo>
                  <a:pt x="1636436" y="578825"/>
                </a:lnTo>
                <a:lnTo>
                  <a:pt x="1631448" y="586991"/>
                </a:lnTo>
                <a:lnTo>
                  <a:pt x="1626686" y="594930"/>
                </a:lnTo>
                <a:lnTo>
                  <a:pt x="1621698" y="603322"/>
                </a:lnTo>
                <a:lnTo>
                  <a:pt x="1617163" y="611715"/>
                </a:lnTo>
                <a:lnTo>
                  <a:pt x="1613082" y="620335"/>
                </a:lnTo>
                <a:lnTo>
                  <a:pt x="1609001" y="628954"/>
                </a:lnTo>
                <a:lnTo>
                  <a:pt x="1604919" y="637801"/>
                </a:lnTo>
                <a:lnTo>
                  <a:pt x="1601292" y="646647"/>
                </a:lnTo>
                <a:lnTo>
                  <a:pt x="1597890" y="655721"/>
                </a:lnTo>
                <a:lnTo>
                  <a:pt x="1594263" y="664794"/>
                </a:lnTo>
                <a:lnTo>
                  <a:pt x="1591315" y="673867"/>
                </a:lnTo>
                <a:lnTo>
                  <a:pt x="1588594" y="683167"/>
                </a:lnTo>
                <a:lnTo>
                  <a:pt x="1585647" y="692694"/>
                </a:lnTo>
                <a:lnTo>
                  <a:pt x="1583152" y="701994"/>
                </a:lnTo>
                <a:lnTo>
                  <a:pt x="1580885" y="711748"/>
                </a:lnTo>
                <a:lnTo>
                  <a:pt x="1578844" y="721502"/>
                </a:lnTo>
                <a:lnTo>
                  <a:pt x="1577257" y="731029"/>
                </a:lnTo>
                <a:lnTo>
                  <a:pt x="1575670" y="741010"/>
                </a:lnTo>
                <a:lnTo>
                  <a:pt x="1574310" y="750990"/>
                </a:lnTo>
                <a:lnTo>
                  <a:pt x="1573176" y="760971"/>
                </a:lnTo>
                <a:lnTo>
                  <a:pt x="1572269" y="770951"/>
                </a:lnTo>
                <a:lnTo>
                  <a:pt x="1571815" y="781386"/>
                </a:lnTo>
                <a:lnTo>
                  <a:pt x="1571362" y="791366"/>
                </a:lnTo>
                <a:lnTo>
                  <a:pt x="1571362" y="801801"/>
                </a:lnTo>
                <a:lnTo>
                  <a:pt x="1571362" y="812235"/>
                </a:lnTo>
                <a:lnTo>
                  <a:pt x="1571815" y="822215"/>
                </a:lnTo>
                <a:lnTo>
                  <a:pt x="1572269" y="832423"/>
                </a:lnTo>
                <a:lnTo>
                  <a:pt x="1573176" y="842403"/>
                </a:lnTo>
                <a:lnTo>
                  <a:pt x="1574310" y="852611"/>
                </a:lnTo>
                <a:lnTo>
                  <a:pt x="1575670" y="862365"/>
                </a:lnTo>
                <a:lnTo>
                  <a:pt x="1577257" y="872118"/>
                </a:lnTo>
                <a:lnTo>
                  <a:pt x="1578844" y="882099"/>
                </a:lnTo>
                <a:lnTo>
                  <a:pt x="1580885" y="891853"/>
                </a:lnTo>
                <a:lnTo>
                  <a:pt x="1583152" y="901607"/>
                </a:lnTo>
                <a:lnTo>
                  <a:pt x="1585647" y="910907"/>
                </a:lnTo>
                <a:lnTo>
                  <a:pt x="1588594" y="920207"/>
                </a:lnTo>
                <a:lnTo>
                  <a:pt x="1591315" y="929507"/>
                </a:lnTo>
                <a:lnTo>
                  <a:pt x="1594263" y="938807"/>
                </a:lnTo>
                <a:lnTo>
                  <a:pt x="1597890" y="947880"/>
                </a:lnTo>
                <a:lnTo>
                  <a:pt x="1601292" y="956954"/>
                </a:lnTo>
                <a:lnTo>
                  <a:pt x="1604919" y="965800"/>
                </a:lnTo>
                <a:lnTo>
                  <a:pt x="1609001" y="974420"/>
                </a:lnTo>
                <a:lnTo>
                  <a:pt x="1613082" y="983266"/>
                </a:lnTo>
                <a:lnTo>
                  <a:pt x="1617163" y="991886"/>
                </a:lnTo>
                <a:lnTo>
                  <a:pt x="1621698" y="1000279"/>
                </a:lnTo>
                <a:lnTo>
                  <a:pt x="1626686" y="1008444"/>
                </a:lnTo>
                <a:lnTo>
                  <a:pt x="1631448" y="1016610"/>
                </a:lnTo>
                <a:lnTo>
                  <a:pt x="1636436" y="1024776"/>
                </a:lnTo>
                <a:lnTo>
                  <a:pt x="1641651" y="1032489"/>
                </a:lnTo>
                <a:lnTo>
                  <a:pt x="1647093" y="1040428"/>
                </a:lnTo>
                <a:lnTo>
                  <a:pt x="1652762" y="1047913"/>
                </a:lnTo>
                <a:lnTo>
                  <a:pt x="1658430" y="1055172"/>
                </a:lnTo>
                <a:lnTo>
                  <a:pt x="1664325" y="1062657"/>
                </a:lnTo>
                <a:lnTo>
                  <a:pt x="1670447" y="1069916"/>
                </a:lnTo>
                <a:lnTo>
                  <a:pt x="1676796" y="1076721"/>
                </a:lnTo>
                <a:lnTo>
                  <a:pt x="1683145" y="1083526"/>
                </a:lnTo>
                <a:lnTo>
                  <a:pt x="1689720" y="1090331"/>
                </a:lnTo>
                <a:lnTo>
                  <a:pt x="1696522" y="1096909"/>
                </a:lnTo>
                <a:lnTo>
                  <a:pt x="1703325" y="1103260"/>
                </a:lnTo>
                <a:lnTo>
                  <a:pt x="1710354" y="1109158"/>
                </a:lnTo>
                <a:lnTo>
                  <a:pt x="1717383" y="1115282"/>
                </a:lnTo>
                <a:lnTo>
                  <a:pt x="1724638" y="1121180"/>
                </a:lnTo>
                <a:lnTo>
                  <a:pt x="1732121" y="1126851"/>
                </a:lnTo>
                <a:lnTo>
                  <a:pt x="1739603" y="1132295"/>
                </a:lnTo>
                <a:lnTo>
                  <a:pt x="1747539" y="1137512"/>
                </a:lnTo>
                <a:lnTo>
                  <a:pt x="1755248" y="1142502"/>
                </a:lnTo>
                <a:lnTo>
                  <a:pt x="1763184" y="1147719"/>
                </a:lnTo>
                <a:lnTo>
                  <a:pt x="1771120" y="1152256"/>
                </a:lnTo>
                <a:lnTo>
                  <a:pt x="1779509" y="1156793"/>
                </a:lnTo>
                <a:lnTo>
                  <a:pt x="1787899" y="1161102"/>
                </a:lnTo>
                <a:lnTo>
                  <a:pt x="1796061" y="1164959"/>
                </a:lnTo>
                <a:lnTo>
                  <a:pt x="1804677" y="1169042"/>
                </a:lnTo>
                <a:lnTo>
                  <a:pt x="1813294" y="1172671"/>
                </a:lnTo>
                <a:lnTo>
                  <a:pt x="1821910" y="1176073"/>
                </a:lnTo>
                <a:lnTo>
                  <a:pt x="1830753" y="1179476"/>
                </a:lnTo>
                <a:lnTo>
                  <a:pt x="1839822" y="1182425"/>
                </a:lnTo>
                <a:lnTo>
                  <a:pt x="1848892" y="1185147"/>
                </a:lnTo>
                <a:lnTo>
                  <a:pt x="1857961" y="1187869"/>
                </a:lnTo>
                <a:lnTo>
                  <a:pt x="1867031" y="1190364"/>
                </a:lnTo>
                <a:lnTo>
                  <a:pt x="1876327" y="1192405"/>
                </a:lnTo>
                <a:lnTo>
                  <a:pt x="1885624" y="1193993"/>
                </a:lnTo>
                <a:lnTo>
                  <a:pt x="1895374" y="1195808"/>
                </a:lnTo>
                <a:lnTo>
                  <a:pt x="1904670" y="1197169"/>
                </a:lnTo>
                <a:lnTo>
                  <a:pt x="1914193" y="1198303"/>
                </a:lnTo>
                <a:lnTo>
                  <a:pt x="1923943" y="1199210"/>
                </a:lnTo>
                <a:lnTo>
                  <a:pt x="1933693" y="1199891"/>
                </a:lnTo>
                <a:lnTo>
                  <a:pt x="1943442" y="1200118"/>
                </a:lnTo>
                <a:lnTo>
                  <a:pt x="1953192" y="1200344"/>
                </a:lnTo>
                <a:lnTo>
                  <a:pt x="1963169" y="1200118"/>
                </a:lnTo>
                <a:lnTo>
                  <a:pt x="1972919" y="1199891"/>
                </a:lnTo>
                <a:lnTo>
                  <a:pt x="1982895" y="1199210"/>
                </a:lnTo>
                <a:lnTo>
                  <a:pt x="1992418" y="1198303"/>
                </a:lnTo>
                <a:lnTo>
                  <a:pt x="2001941" y="1197169"/>
                </a:lnTo>
                <a:lnTo>
                  <a:pt x="2011691" y="1195808"/>
                </a:lnTo>
                <a:lnTo>
                  <a:pt x="2020988" y="1193993"/>
                </a:lnTo>
                <a:lnTo>
                  <a:pt x="2030284" y="1192405"/>
                </a:lnTo>
                <a:lnTo>
                  <a:pt x="2039580" y="1190364"/>
                </a:lnTo>
                <a:lnTo>
                  <a:pt x="2048877" y="1187869"/>
                </a:lnTo>
                <a:lnTo>
                  <a:pt x="2057946" y="1185147"/>
                </a:lnTo>
                <a:lnTo>
                  <a:pt x="2067016" y="1182425"/>
                </a:lnTo>
                <a:lnTo>
                  <a:pt x="2075859" y="1179476"/>
                </a:lnTo>
                <a:lnTo>
                  <a:pt x="2084702" y="1176073"/>
                </a:lnTo>
                <a:lnTo>
                  <a:pt x="2093544" y="1172671"/>
                </a:lnTo>
                <a:lnTo>
                  <a:pt x="2102160" y="1169042"/>
                </a:lnTo>
                <a:lnTo>
                  <a:pt x="2110777" y="1164959"/>
                </a:lnTo>
                <a:lnTo>
                  <a:pt x="2119166" y="1161102"/>
                </a:lnTo>
                <a:lnTo>
                  <a:pt x="2127329" y="1156793"/>
                </a:lnTo>
                <a:lnTo>
                  <a:pt x="2135491" y="1152256"/>
                </a:lnTo>
                <a:lnTo>
                  <a:pt x="2143427" y="1147719"/>
                </a:lnTo>
                <a:lnTo>
                  <a:pt x="2151590" y="1142502"/>
                </a:lnTo>
                <a:lnTo>
                  <a:pt x="2159526" y="1137512"/>
                </a:lnTo>
                <a:lnTo>
                  <a:pt x="2167008" y="1132295"/>
                </a:lnTo>
                <a:lnTo>
                  <a:pt x="2174491" y="1126851"/>
                </a:lnTo>
                <a:lnTo>
                  <a:pt x="2182200" y="1121180"/>
                </a:lnTo>
                <a:lnTo>
                  <a:pt x="2189229" y="1115282"/>
                </a:lnTo>
                <a:lnTo>
                  <a:pt x="2196484" y="1109158"/>
                </a:lnTo>
                <a:lnTo>
                  <a:pt x="2203513" y="1103260"/>
                </a:lnTo>
                <a:lnTo>
                  <a:pt x="2210316" y="1096909"/>
                </a:lnTo>
                <a:lnTo>
                  <a:pt x="2216891" y="1090331"/>
                </a:lnTo>
                <a:lnTo>
                  <a:pt x="2223466" y="1083526"/>
                </a:lnTo>
                <a:lnTo>
                  <a:pt x="2230042" y="1076721"/>
                </a:lnTo>
                <a:lnTo>
                  <a:pt x="2236391" y="1069916"/>
                </a:lnTo>
                <a:lnTo>
                  <a:pt x="2242513" y="1062657"/>
                </a:lnTo>
                <a:lnTo>
                  <a:pt x="2248181" y="1055172"/>
                </a:lnTo>
                <a:lnTo>
                  <a:pt x="2254076" y="1047913"/>
                </a:lnTo>
                <a:lnTo>
                  <a:pt x="2259518" y="1040428"/>
                </a:lnTo>
                <a:lnTo>
                  <a:pt x="2265187" y="1032489"/>
                </a:lnTo>
                <a:lnTo>
                  <a:pt x="2270175" y="1024776"/>
                </a:lnTo>
                <a:lnTo>
                  <a:pt x="2275163" y="1016610"/>
                </a:lnTo>
                <a:lnTo>
                  <a:pt x="2280152" y="1008444"/>
                </a:lnTo>
                <a:lnTo>
                  <a:pt x="2284913" y="1000279"/>
                </a:lnTo>
                <a:lnTo>
                  <a:pt x="2289448" y="991886"/>
                </a:lnTo>
                <a:lnTo>
                  <a:pt x="2293529" y="983266"/>
                </a:lnTo>
                <a:lnTo>
                  <a:pt x="2297837" y="974420"/>
                </a:lnTo>
                <a:lnTo>
                  <a:pt x="2301692" y="965800"/>
                </a:lnTo>
                <a:lnTo>
                  <a:pt x="2305546" y="956954"/>
                </a:lnTo>
                <a:lnTo>
                  <a:pt x="2308948" y="947880"/>
                </a:lnTo>
                <a:lnTo>
                  <a:pt x="2312349" y="938807"/>
                </a:lnTo>
                <a:lnTo>
                  <a:pt x="2315296" y="929507"/>
                </a:lnTo>
                <a:lnTo>
                  <a:pt x="2318471" y="920207"/>
                </a:lnTo>
                <a:lnTo>
                  <a:pt x="2321192" y="910907"/>
                </a:lnTo>
                <a:lnTo>
                  <a:pt x="2323459" y="901607"/>
                </a:lnTo>
                <a:lnTo>
                  <a:pt x="2325726" y="891853"/>
                </a:lnTo>
                <a:lnTo>
                  <a:pt x="2327767" y="882099"/>
                </a:lnTo>
                <a:lnTo>
                  <a:pt x="2329354" y="872118"/>
                </a:lnTo>
                <a:lnTo>
                  <a:pt x="2331168" y="862365"/>
                </a:lnTo>
                <a:lnTo>
                  <a:pt x="2332528" y="852611"/>
                </a:lnTo>
                <a:lnTo>
                  <a:pt x="2333435" y="842403"/>
                </a:lnTo>
                <a:lnTo>
                  <a:pt x="2334569" y="832423"/>
                </a:lnTo>
                <a:lnTo>
                  <a:pt x="2335023" y="822215"/>
                </a:lnTo>
                <a:lnTo>
                  <a:pt x="2335476" y="812235"/>
                </a:lnTo>
                <a:lnTo>
                  <a:pt x="2335476" y="801801"/>
                </a:lnTo>
                <a:lnTo>
                  <a:pt x="2335476" y="791366"/>
                </a:lnTo>
                <a:lnTo>
                  <a:pt x="2335023" y="781386"/>
                </a:lnTo>
                <a:lnTo>
                  <a:pt x="2334569" y="770951"/>
                </a:lnTo>
                <a:lnTo>
                  <a:pt x="2333435" y="760971"/>
                </a:lnTo>
                <a:lnTo>
                  <a:pt x="2332528" y="750990"/>
                </a:lnTo>
                <a:lnTo>
                  <a:pt x="2331168" y="741010"/>
                </a:lnTo>
                <a:lnTo>
                  <a:pt x="2329354" y="731029"/>
                </a:lnTo>
                <a:lnTo>
                  <a:pt x="2327767" y="721502"/>
                </a:lnTo>
                <a:lnTo>
                  <a:pt x="2325726" y="711748"/>
                </a:lnTo>
                <a:lnTo>
                  <a:pt x="2323459" y="701994"/>
                </a:lnTo>
                <a:lnTo>
                  <a:pt x="2321192" y="692694"/>
                </a:lnTo>
                <a:lnTo>
                  <a:pt x="2318471" y="683167"/>
                </a:lnTo>
                <a:lnTo>
                  <a:pt x="2315296" y="673867"/>
                </a:lnTo>
                <a:lnTo>
                  <a:pt x="2312349" y="664794"/>
                </a:lnTo>
                <a:lnTo>
                  <a:pt x="2308948" y="655721"/>
                </a:lnTo>
                <a:lnTo>
                  <a:pt x="2305546" y="646647"/>
                </a:lnTo>
                <a:lnTo>
                  <a:pt x="2301692" y="637801"/>
                </a:lnTo>
                <a:lnTo>
                  <a:pt x="2297837" y="628954"/>
                </a:lnTo>
                <a:lnTo>
                  <a:pt x="2293529" y="620335"/>
                </a:lnTo>
                <a:lnTo>
                  <a:pt x="2289448" y="611715"/>
                </a:lnTo>
                <a:lnTo>
                  <a:pt x="2284913" y="603322"/>
                </a:lnTo>
                <a:lnTo>
                  <a:pt x="2280152" y="594930"/>
                </a:lnTo>
                <a:lnTo>
                  <a:pt x="2275163" y="586991"/>
                </a:lnTo>
                <a:lnTo>
                  <a:pt x="2270175" y="578825"/>
                </a:lnTo>
                <a:lnTo>
                  <a:pt x="2265187" y="571112"/>
                </a:lnTo>
                <a:lnTo>
                  <a:pt x="2259518" y="563173"/>
                </a:lnTo>
                <a:lnTo>
                  <a:pt x="2254076" y="555688"/>
                </a:lnTo>
                <a:lnTo>
                  <a:pt x="2248181" y="548429"/>
                </a:lnTo>
                <a:lnTo>
                  <a:pt x="2242513" y="540944"/>
                </a:lnTo>
                <a:lnTo>
                  <a:pt x="2236391" y="533685"/>
                </a:lnTo>
                <a:lnTo>
                  <a:pt x="2230042" y="526653"/>
                </a:lnTo>
                <a:lnTo>
                  <a:pt x="2223466" y="519848"/>
                </a:lnTo>
                <a:lnTo>
                  <a:pt x="2216891" y="513270"/>
                </a:lnTo>
                <a:lnTo>
                  <a:pt x="2210316" y="506692"/>
                </a:lnTo>
                <a:lnTo>
                  <a:pt x="2203513" y="500341"/>
                </a:lnTo>
                <a:lnTo>
                  <a:pt x="2196484" y="493989"/>
                </a:lnTo>
                <a:lnTo>
                  <a:pt x="2189229" y="488319"/>
                </a:lnTo>
                <a:lnTo>
                  <a:pt x="2182200" y="482421"/>
                </a:lnTo>
                <a:lnTo>
                  <a:pt x="2174491" y="476750"/>
                </a:lnTo>
                <a:lnTo>
                  <a:pt x="2167008" y="471306"/>
                </a:lnTo>
                <a:lnTo>
                  <a:pt x="2159526" y="466089"/>
                </a:lnTo>
                <a:lnTo>
                  <a:pt x="2151590" y="461099"/>
                </a:lnTo>
                <a:lnTo>
                  <a:pt x="2143427" y="455882"/>
                </a:lnTo>
                <a:lnTo>
                  <a:pt x="2135491" y="451118"/>
                </a:lnTo>
                <a:lnTo>
                  <a:pt x="2127329" y="446808"/>
                </a:lnTo>
                <a:lnTo>
                  <a:pt x="2119166" y="442499"/>
                </a:lnTo>
                <a:lnTo>
                  <a:pt x="2110777" y="438189"/>
                </a:lnTo>
                <a:lnTo>
                  <a:pt x="2102160" y="434559"/>
                </a:lnTo>
                <a:lnTo>
                  <a:pt x="2093544" y="430703"/>
                </a:lnTo>
                <a:lnTo>
                  <a:pt x="2084702" y="427528"/>
                </a:lnTo>
                <a:lnTo>
                  <a:pt x="2075859" y="424125"/>
                </a:lnTo>
                <a:lnTo>
                  <a:pt x="2067016" y="421176"/>
                </a:lnTo>
                <a:lnTo>
                  <a:pt x="2057946" y="418228"/>
                </a:lnTo>
                <a:lnTo>
                  <a:pt x="2048877" y="415732"/>
                </a:lnTo>
                <a:lnTo>
                  <a:pt x="2039580" y="413237"/>
                </a:lnTo>
                <a:lnTo>
                  <a:pt x="2030284" y="411196"/>
                </a:lnTo>
                <a:lnTo>
                  <a:pt x="2020988" y="409608"/>
                </a:lnTo>
                <a:lnTo>
                  <a:pt x="2011691" y="407793"/>
                </a:lnTo>
                <a:lnTo>
                  <a:pt x="2001941" y="406432"/>
                </a:lnTo>
                <a:lnTo>
                  <a:pt x="1992418" y="405298"/>
                </a:lnTo>
                <a:lnTo>
                  <a:pt x="1982895" y="404391"/>
                </a:lnTo>
                <a:lnTo>
                  <a:pt x="1972919" y="403710"/>
                </a:lnTo>
                <a:lnTo>
                  <a:pt x="1963169" y="403257"/>
                </a:lnTo>
                <a:lnTo>
                  <a:pt x="1953192" y="403257"/>
                </a:lnTo>
                <a:lnTo>
                  <a:pt x="1943442" y="403257"/>
                </a:lnTo>
                <a:close/>
                <a:moveTo>
                  <a:pt x="770731" y="322262"/>
                </a:moveTo>
                <a:lnTo>
                  <a:pt x="779116" y="322488"/>
                </a:lnTo>
                <a:lnTo>
                  <a:pt x="787501" y="323394"/>
                </a:lnTo>
                <a:lnTo>
                  <a:pt x="795433" y="324526"/>
                </a:lnTo>
                <a:lnTo>
                  <a:pt x="803592" y="326110"/>
                </a:lnTo>
                <a:lnTo>
                  <a:pt x="811297" y="328374"/>
                </a:lnTo>
                <a:lnTo>
                  <a:pt x="819229" y="330864"/>
                </a:lnTo>
                <a:lnTo>
                  <a:pt x="826708" y="333581"/>
                </a:lnTo>
                <a:lnTo>
                  <a:pt x="833960" y="336976"/>
                </a:lnTo>
                <a:lnTo>
                  <a:pt x="841439" y="340598"/>
                </a:lnTo>
                <a:lnTo>
                  <a:pt x="848464" y="344899"/>
                </a:lnTo>
                <a:lnTo>
                  <a:pt x="855263" y="349427"/>
                </a:lnTo>
                <a:lnTo>
                  <a:pt x="861836" y="354407"/>
                </a:lnTo>
                <a:lnTo>
                  <a:pt x="868181" y="359387"/>
                </a:lnTo>
                <a:lnTo>
                  <a:pt x="874300" y="364820"/>
                </a:lnTo>
                <a:lnTo>
                  <a:pt x="880192" y="370932"/>
                </a:lnTo>
                <a:lnTo>
                  <a:pt x="885631" y="377044"/>
                </a:lnTo>
                <a:lnTo>
                  <a:pt x="891297" y="383609"/>
                </a:lnTo>
                <a:lnTo>
                  <a:pt x="896283" y="390400"/>
                </a:lnTo>
                <a:lnTo>
                  <a:pt x="901042" y="397418"/>
                </a:lnTo>
                <a:lnTo>
                  <a:pt x="905575" y="404662"/>
                </a:lnTo>
                <a:lnTo>
                  <a:pt x="909881" y="412359"/>
                </a:lnTo>
                <a:lnTo>
                  <a:pt x="913733" y="420055"/>
                </a:lnTo>
                <a:lnTo>
                  <a:pt x="917586" y="428205"/>
                </a:lnTo>
                <a:lnTo>
                  <a:pt x="920759" y="436354"/>
                </a:lnTo>
                <a:lnTo>
                  <a:pt x="923478" y="444730"/>
                </a:lnTo>
                <a:lnTo>
                  <a:pt x="926198" y="453558"/>
                </a:lnTo>
                <a:lnTo>
                  <a:pt x="928464" y="462387"/>
                </a:lnTo>
                <a:lnTo>
                  <a:pt x="930051" y="471442"/>
                </a:lnTo>
                <a:lnTo>
                  <a:pt x="931637" y="480497"/>
                </a:lnTo>
                <a:lnTo>
                  <a:pt x="931739" y="481540"/>
                </a:lnTo>
                <a:lnTo>
                  <a:pt x="931911" y="481468"/>
                </a:lnTo>
                <a:lnTo>
                  <a:pt x="933450" y="481012"/>
                </a:lnTo>
                <a:lnTo>
                  <a:pt x="934768" y="481468"/>
                </a:lnTo>
                <a:lnTo>
                  <a:pt x="936307" y="481925"/>
                </a:lnTo>
                <a:lnTo>
                  <a:pt x="937846" y="482837"/>
                </a:lnTo>
                <a:lnTo>
                  <a:pt x="938945" y="484206"/>
                </a:lnTo>
                <a:lnTo>
                  <a:pt x="940264" y="485576"/>
                </a:lnTo>
                <a:lnTo>
                  <a:pt x="941363" y="487401"/>
                </a:lnTo>
                <a:lnTo>
                  <a:pt x="942681" y="489683"/>
                </a:lnTo>
                <a:lnTo>
                  <a:pt x="943780" y="491964"/>
                </a:lnTo>
                <a:lnTo>
                  <a:pt x="944660" y="494931"/>
                </a:lnTo>
                <a:lnTo>
                  <a:pt x="945319" y="497669"/>
                </a:lnTo>
                <a:lnTo>
                  <a:pt x="946198" y="500635"/>
                </a:lnTo>
                <a:lnTo>
                  <a:pt x="946638" y="504058"/>
                </a:lnTo>
                <a:lnTo>
                  <a:pt x="947078" y="507252"/>
                </a:lnTo>
                <a:lnTo>
                  <a:pt x="947517" y="510903"/>
                </a:lnTo>
                <a:lnTo>
                  <a:pt x="947737" y="514554"/>
                </a:lnTo>
                <a:lnTo>
                  <a:pt x="947737" y="518433"/>
                </a:lnTo>
                <a:lnTo>
                  <a:pt x="947737" y="522312"/>
                </a:lnTo>
                <a:lnTo>
                  <a:pt x="947517" y="525734"/>
                </a:lnTo>
                <a:lnTo>
                  <a:pt x="947078" y="529385"/>
                </a:lnTo>
                <a:lnTo>
                  <a:pt x="946638" y="532808"/>
                </a:lnTo>
                <a:lnTo>
                  <a:pt x="946198" y="536230"/>
                </a:lnTo>
                <a:lnTo>
                  <a:pt x="945319" y="539196"/>
                </a:lnTo>
                <a:lnTo>
                  <a:pt x="944660" y="542163"/>
                </a:lnTo>
                <a:lnTo>
                  <a:pt x="943780" y="544673"/>
                </a:lnTo>
                <a:lnTo>
                  <a:pt x="942681" y="547183"/>
                </a:lnTo>
                <a:lnTo>
                  <a:pt x="941363" y="549236"/>
                </a:lnTo>
                <a:lnTo>
                  <a:pt x="940264" y="551290"/>
                </a:lnTo>
                <a:lnTo>
                  <a:pt x="938945" y="552659"/>
                </a:lnTo>
                <a:lnTo>
                  <a:pt x="937846" y="554028"/>
                </a:lnTo>
                <a:lnTo>
                  <a:pt x="936307" y="554712"/>
                </a:lnTo>
                <a:lnTo>
                  <a:pt x="934768" y="555169"/>
                </a:lnTo>
                <a:lnTo>
                  <a:pt x="933450" y="555625"/>
                </a:lnTo>
                <a:lnTo>
                  <a:pt x="931911" y="555169"/>
                </a:lnTo>
                <a:lnTo>
                  <a:pt x="930812" y="554712"/>
                </a:lnTo>
                <a:lnTo>
                  <a:pt x="929273" y="554028"/>
                </a:lnTo>
                <a:lnTo>
                  <a:pt x="928830" y="553567"/>
                </a:lnTo>
                <a:lnTo>
                  <a:pt x="928464" y="555653"/>
                </a:lnTo>
                <a:lnTo>
                  <a:pt x="926198" y="564481"/>
                </a:lnTo>
                <a:lnTo>
                  <a:pt x="923478" y="573084"/>
                </a:lnTo>
                <a:lnTo>
                  <a:pt x="920759" y="581459"/>
                </a:lnTo>
                <a:lnTo>
                  <a:pt x="917586" y="589835"/>
                </a:lnTo>
                <a:lnTo>
                  <a:pt x="913733" y="597985"/>
                </a:lnTo>
                <a:lnTo>
                  <a:pt x="909881" y="605681"/>
                </a:lnTo>
                <a:lnTo>
                  <a:pt x="905575" y="613378"/>
                </a:lnTo>
                <a:lnTo>
                  <a:pt x="901042" y="620622"/>
                </a:lnTo>
                <a:lnTo>
                  <a:pt x="896283" y="627639"/>
                </a:lnTo>
                <a:lnTo>
                  <a:pt x="891297" y="634431"/>
                </a:lnTo>
                <a:lnTo>
                  <a:pt x="885631" y="640769"/>
                </a:lnTo>
                <a:lnTo>
                  <a:pt x="880192" y="647108"/>
                </a:lnTo>
                <a:lnTo>
                  <a:pt x="874300" y="652767"/>
                </a:lnTo>
                <a:lnTo>
                  <a:pt x="868181" y="658426"/>
                </a:lnTo>
                <a:lnTo>
                  <a:pt x="861836" y="663633"/>
                </a:lnTo>
                <a:lnTo>
                  <a:pt x="855263" y="668387"/>
                </a:lnTo>
                <a:lnTo>
                  <a:pt x="848464" y="672914"/>
                </a:lnTo>
                <a:lnTo>
                  <a:pt x="841439" y="676989"/>
                </a:lnTo>
                <a:lnTo>
                  <a:pt x="833960" y="680837"/>
                </a:lnTo>
                <a:lnTo>
                  <a:pt x="826708" y="684006"/>
                </a:lnTo>
                <a:lnTo>
                  <a:pt x="819229" y="687176"/>
                </a:lnTo>
                <a:lnTo>
                  <a:pt x="811297" y="689666"/>
                </a:lnTo>
                <a:lnTo>
                  <a:pt x="803592" y="691703"/>
                </a:lnTo>
                <a:lnTo>
                  <a:pt x="795433" y="693514"/>
                </a:lnTo>
                <a:lnTo>
                  <a:pt x="787501" y="694646"/>
                </a:lnTo>
                <a:lnTo>
                  <a:pt x="779116" y="695099"/>
                </a:lnTo>
                <a:lnTo>
                  <a:pt x="770731" y="695325"/>
                </a:lnTo>
                <a:lnTo>
                  <a:pt x="762346" y="695099"/>
                </a:lnTo>
                <a:lnTo>
                  <a:pt x="754187" y="694646"/>
                </a:lnTo>
                <a:lnTo>
                  <a:pt x="746029" y="693514"/>
                </a:lnTo>
                <a:lnTo>
                  <a:pt x="737870" y="691703"/>
                </a:lnTo>
                <a:lnTo>
                  <a:pt x="730165" y="689666"/>
                </a:lnTo>
                <a:lnTo>
                  <a:pt x="722233" y="687176"/>
                </a:lnTo>
                <a:lnTo>
                  <a:pt x="714754" y="684006"/>
                </a:lnTo>
                <a:lnTo>
                  <a:pt x="707502" y="680837"/>
                </a:lnTo>
                <a:lnTo>
                  <a:pt x="700250" y="676989"/>
                </a:lnTo>
                <a:lnTo>
                  <a:pt x="693451" y="672914"/>
                </a:lnTo>
                <a:lnTo>
                  <a:pt x="686425" y="668387"/>
                </a:lnTo>
                <a:lnTo>
                  <a:pt x="679626" y="663633"/>
                </a:lnTo>
                <a:lnTo>
                  <a:pt x="673508" y="658426"/>
                </a:lnTo>
                <a:lnTo>
                  <a:pt x="667389" y="652767"/>
                </a:lnTo>
                <a:lnTo>
                  <a:pt x="661270" y="647108"/>
                </a:lnTo>
                <a:lnTo>
                  <a:pt x="655831" y="640769"/>
                </a:lnTo>
                <a:lnTo>
                  <a:pt x="650165" y="634431"/>
                </a:lnTo>
                <a:lnTo>
                  <a:pt x="645179" y="627639"/>
                </a:lnTo>
                <a:lnTo>
                  <a:pt x="640420" y="620622"/>
                </a:lnTo>
                <a:lnTo>
                  <a:pt x="635887" y="613378"/>
                </a:lnTo>
                <a:lnTo>
                  <a:pt x="631581" y="605681"/>
                </a:lnTo>
                <a:lnTo>
                  <a:pt x="627729" y="597985"/>
                </a:lnTo>
                <a:lnTo>
                  <a:pt x="624103" y="589835"/>
                </a:lnTo>
                <a:lnTo>
                  <a:pt x="620930" y="581459"/>
                </a:lnTo>
                <a:lnTo>
                  <a:pt x="617984" y="573084"/>
                </a:lnTo>
                <a:lnTo>
                  <a:pt x="615491" y="564481"/>
                </a:lnTo>
                <a:lnTo>
                  <a:pt x="613224" y="555653"/>
                </a:lnTo>
                <a:lnTo>
                  <a:pt x="612715" y="553111"/>
                </a:lnTo>
                <a:lnTo>
                  <a:pt x="611627" y="554028"/>
                </a:lnTo>
                <a:lnTo>
                  <a:pt x="610467" y="554712"/>
                </a:lnTo>
                <a:lnTo>
                  <a:pt x="608843" y="555169"/>
                </a:lnTo>
                <a:lnTo>
                  <a:pt x="607218" y="555625"/>
                </a:lnTo>
                <a:lnTo>
                  <a:pt x="605826" y="555169"/>
                </a:lnTo>
                <a:lnTo>
                  <a:pt x="604202" y="554712"/>
                </a:lnTo>
                <a:lnTo>
                  <a:pt x="602578" y="554028"/>
                </a:lnTo>
                <a:lnTo>
                  <a:pt x="601418" y="552659"/>
                </a:lnTo>
                <a:lnTo>
                  <a:pt x="600026" y="551290"/>
                </a:lnTo>
                <a:lnTo>
                  <a:pt x="598866" y="549236"/>
                </a:lnTo>
                <a:lnTo>
                  <a:pt x="597706" y="547183"/>
                </a:lnTo>
                <a:lnTo>
                  <a:pt x="596545" y="544673"/>
                </a:lnTo>
                <a:lnTo>
                  <a:pt x="595617" y="542163"/>
                </a:lnTo>
                <a:lnTo>
                  <a:pt x="594689" y="539196"/>
                </a:lnTo>
                <a:lnTo>
                  <a:pt x="593993" y="536230"/>
                </a:lnTo>
                <a:lnTo>
                  <a:pt x="593297" y="532808"/>
                </a:lnTo>
                <a:lnTo>
                  <a:pt x="592833" y="529385"/>
                </a:lnTo>
                <a:lnTo>
                  <a:pt x="592369" y="525734"/>
                </a:lnTo>
                <a:lnTo>
                  <a:pt x="592369" y="522312"/>
                </a:lnTo>
                <a:lnTo>
                  <a:pt x="592137" y="518433"/>
                </a:lnTo>
                <a:lnTo>
                  <a:pt x="592369" y="514554"/>
                </a:lnTo>
                <a:lnTo>
                  <a:pt x="592369" y="510903"/>
                </a:lnTo>
                <a:lnTo>
                  <a:pt x="593297" y="504058"/>
                </a:lnTo>
                <a:lnTo>
                  <a:pt x="593993" y="500635"/>
                </a:lnTo>
                <a:lnTo>
                  <a:pt x="594689" y="497669"/>
                </a:lnTo>
                <a:lnTo>
                  <a:pt x="595617" y="494931"/>
                </a:lnTo>
                <a:lnTo>
                  <a:pt x="596545" y="491964"/>
                </a:lnTo>
                <a:lnTo>
                  <a:pt x="597706" y="489683"/>
                </a:lnTo>
                <a:lnTo>
                  <a:pt x="598866" y="487401"/>
                </a:lnTo>
                <a:lnTo>
                  <a:pt x="600026" y="485576"/>
                </a:lnTo>
                <a:lnTo>
                  <a:pt x="601418" y="484206"/>
                </a:lnTo>
                <a:lnTo>
                  <a:pt x="602578" y="482837"/>
                </a:lnTo>
                <a:lnTo>
                  <a:pt x="604202" y="481925"/>
                </a:lnTo>
                <a:lnTo>
                  <a:pt x="605826" y="481468"/>
                </a:lnTo>
                <a:lnTo>
                  <a:pt x="607218" y="481012"/>
                </a:lnTo>
                <a:lnTo>
                  <a:pt x="608843" y="481468"/>
                </a:lnTo>
                <a:lnTo>
                  <a:pt x="609707" y="481711"/>
                </a:lnTo>
                <a:lnTo>
                  <a:pt x="609825" y="480497"/>
                </a:lnTo>
                <a:lnTo>
                  <a:pt x="611411" y="471442"/>
                </a:lnTo>
                <a:lnTo>
                  <a:pt x="613224" y="462387"/>
                </a:lnTo>
                <a:lnTo>
                  <a:pt x="615491" y="453558"/>
                </a:lnTo>
                <a:lnTo>
                  <a:pt x="617984" y="444730"/>
                </a:lnTo>
                <a:lnTo>
                  <a:pt x="620930" y="436354"/>
                </a:lnTo>
                <a:lnTo>
                  <a:pt x="624103" y="428205"/>
                </a:lnTo>
                <a:lnTo>
                  <a:pt x="627729" y="420055"/>
                </a:lnTo>
                <a:lnTo>
                  <a:pt x="631581" y="412359"/>
                </a:lnTo>
                <a:lnTo>
                  <a:pt x="635887" y="404662"/>
                </a:lnTo>
                <a:lnTo>
                  <a:pt x="640420" y="397418"/>
                </a:lnTo>
                <a:lnTo>
                  <a:pt x="645179" y="390400"/>
                </a:lnTo>
                <a:lnTo>
                  <a:pt x="650165" y="383609"/>
                </a:lnTo>
                <a:lnTo>
                  <a:pt x="655831" y="377044"/>
                </a:lnTo>
                <a:lnTo>
                  <a:pt x="661270" y="370932"/>
                </a:lnTo>
                <a:lnTo>
                  <a:pt x="667389" y="364820"/>
                </a:lnTo>
                <a:lnTo>
                  <a:pt x="673508" y="359387"/>
                </a:lnTo>
                <a:lnTo>
                  <a:pt x="679626" y="354407"/>
                </a:lnTo>
                <a:lnTo>
                  <a:pt x="686425" y="349427"/>
                </a:lnTo>
                <a:lnTo>
                  <a:pt x="693451" y="344899"/>
                </a:lnTo>
                <a:lnTo>
                  <a:pt x="700250" y="340598"/>
                </a:lnTo>
                <a:lnTo>
                  <a:pt x="707502" y="336976"/>
                </a:lnTo>
                <a:lnTo>
                  <a:pt x="714754" y="333581"/>
                </a:lnTo>
                <a:lnTo>
                  <a:pt x="722233" y="330864"/>
                </a:lnTo>
                <a:lnTo>
                  <a:pt x="730165" y="328374"/>
                </a:lnTo>
                <a:lnTo>
                  <a:pt x="737870" y="326110"/>
                </a:lnTo>
                <a:lnTo>
                  <a:pt x="746029" y="324526"/>
                </a:lnTo>
                <a:lnTo>
                  <a:pt x="754187" y="323394"/>
                </a:lnTo>
                <a:lnTo>
                  <a:pt x="762346" y="322488"/>
                </a:lnTo>
                <a:lnTo>
                  <a:pt x="770731" y="322262"/>
                </a:lnTo>
                <a:close/>
                <a:moveTo>
                  <a:pt x="763369" y="208742"/>
                </a:moveTo>
                <a:lnTo>
                  <a:pt x="749996" y="209421"/>
                </a:lnTo>
                <a:lnTo>
                  <a:pt x="736397" y="210328"/>
                </a:lnTo>
                <a:lnTo>
                  <a:pt x="723025" y="211461"/>
                </a:lnTo>
                <a:lnTo>
                  <a:pt x="709879" y="212821"/>
                </a:lnTo>
                <a:lnTo>
                  <a:pt x="696733" y="214861"/>
                </a:lnTo>
                <a:lnTo>
                  <a:pt x="683587" y="216901"/>
                </a:lnTo>
                <a:lnTo>
                  <a:pt x="670668" y="219394"/>
                </a:lnTo>
                <a:lnTo>
                  <a:pt x="657975" y="222114"/>
                </a:lnTo>
                <a:lnTo>
                  <a:pt x="645056" y="225513"/>
                </a:lnTo>
                <a:lnTo>
                  <a:pt x="632363" y="228686"/>
                </a:lnTo>
                <a:lnTo>
                  <a:pt x="620124" y="232539"/>
                </a:lnTo>
                <a:lnTo>
                  <a:pt x="607658" y="236619"/>
                </a:lnTo>
                <a:lnTo>
                  <a:pt x="595645" y="240925"/>
                </a:lnTo>
                <a:lnTo>
                  <a:pt x="583633" y="245458"/>
                </a:lnTo>
                <a:lnTo>
                  <a:pt x="571620" y="250445"/>
                </a:lnTo>
                <a:lnTo>
                  <a:pt x="559834" y="255431"/>
                </a:lnTo>
                <a:lnTo>
                  <a:pt x="548275" y="261097"/>
                </a:lnTo>
                <a:lnTo>
                  <a:pt x="536942" y="266536"/>
                </a:lnTo>
                <a:lnTo>
                  <a:pt x="525609" y="272656"/>
                </a:lnTo>
                <a:lnTo>
                  <a:pt x="514503" y="279002"/>
                </a:lnTo>
                <a:lnTo>
                  <a:pt x="503398" y="285348"/>
                </a:lnTo>
                <a:lnTo>
                  <a:pt x="492518" y="292147"/>
                </a:lnTo>
                <a:lnTo>
                  <a:pt x="481866" y="299173"/>
                </a:lnTo>
                <a:lnTo>
                  <a:pt x="471439" y="306426"/>
                </a:lnTo>
                <a:lnTo>
                  <a:pt x="461240" y="313906"/>
                </a:lnTo>
                <a:lnTo>
                  <a:pt x="451041" y="321611"/>
                </a:lnTo>
                <a:lnTo>
                  <a:pt x="441295" y="329544"/>
                </a:lnTo>
                <a:lnTo>
                  <a:pt x="431775" y="337703"/>
                </a:lnTo>
                <a:lnTo>
                  <a:pt x="422029" y="346316"/>
                </a:lnTo>
                <a:lnTo>
                  <a:pt x="412736" y="354929"/>
                </a:lnTo>
                <a:lnTo>
                  <a:pt x="403896" y="363768"/>
                </a:lnTo>
                <a:lnTo>
                  <a:pt x="394830" y="372833"/>
                </a:lnTo>
                <a:lnTo>
                  <a:pt x="386217" y="382126"/>
                </a:lnTo>
                <a:lnTo>
                  <a:pt x="378058" y="391645"/>
                </a:lnTo>
                <a:lnTo>
                  <a:pt x="369672" y="401391"/>
                </a:lnTo>
                <a:lnTo>
                  <a:pt x="361739" y="411363"/>
                </a:lnTo>
                <a:lnTo>
                  <a:pt x="354033" y="421562"/>
                </a:lnTo>
                <a:lnTo>
                  <a:pt x="346780" y="431762"/>
                </a:lnTo>
                <a:lnTo>
                  <a:pt x="339300" y="442187"/>
                </a:lnTo>
                <a:lnTo>
                  <a:pt x="332274" y="452840"/>
                </a:lnTo>
                <a:lnTo>
                  <a:pt x="325701" y="463492"/>
                </a:lnTo>
                <a:lnTo>
                  <a:pt x="319128" y="474598"/>
                </a:lnTo>
                <a:lnTo>
                  <a:pt x="313008" y="485704"/>
                </a:lnTo>
                <a:lnTo>
                  <a:pt x="307115" y="497036"/>
                </a:lnTo>
                <a:lnTo>
                  <a:pt x="301222" y="508821"/>
                </a:lnTo>
                <a:lnTo>
                  <a:pt x="295783" y="520380"/>
                </a:lnTo>
                <a:lnTo>
                  <a:pt x="290796" y="532166"/>
                </a:lnTo>
                <a:lnTo>
                  <a:pt x="286036" y="543952"/>
                </a:lnTo>
                <a:lnTo>
                  <a:pt x="281503" y="556190"/>
                </a:lnTo>
                <a:lnTo>
                  <a:pt x="277197" y="568203"/>
                </a:lnTo>
                <a:lnTo>
                  <a:pt x="273117" y="580668"/>
                </a:lnTo>
                <a:lnTo>
                  <a:pt x="269264" y="593134"/>
                </a:lnTo>
                <a:lnTo>
                  <a:pt x="266091" y="605826"/>
                </a:lnTo>
                <a:lnTo>
                  <a:pt x="262691" y="618745"/>
                </a:lnTo>
                <a:lnTo>
                  <a:pt x="259971" y="631664"/>
                </a:lnTo>
                <a:lnTo>
                  <a:pt x="257478" y="644356"/>
                </a:lnTo>
                <a:lnTo>
                  <a:pt x="255438" y="657501"/>
                </a:lnTo>
                <a:lnTo>
                  <a:pt x="253398" y="670647"/>
                </a:lnTo>
                <a:lnTo>
                  <a:pt x="251812" y="684019"/>
                </a:lnTo>
                <a:lnTo>
                  <a:pt x="250905" y="697391"/>
                </a:lnTo>
                <a:lnTo>
                  <a:pt x="249772" y="710990"/>
                </a:lnTo>
                <a:lnTo>
                  <a:pt x="249319" y="724589"/>
                </a:lnTo>
                <a:lnTo>
                  <a:pt x="249319" y="738188"/>
                </a:lnTo>
                <a:lnTo>
                  <a:pt x="249319" y="752013"/>
                </a:lnTo>
                <a:lnTo>
                  <a:pt x="249772" y="765612"/>
                </a:lnTo>
                <a:lnTo>
                  <a:pt x="250905" y="778984"/>
                </a:lnTo>
                <a:lnTo>
                  <a:pt x="251812" y="792356"/>
                </a:lnTo>
                <a:lnTo>
                  <a:pt x="253398" y="805728"/>
                </a:lnTo>
                <a:lnTo>
                  <a:pt x="255438" y="818647"/>
                </a:lnTo>
                <a:lnTo>
                  <a:pt x="257478" y="831793"/>
                </a:lnTo>
                <a:lnTo>
                  <a:pt x="259971" y="844938"/>
                </a:lnTo>
                <a:lnTo>
                  <a:pt x="262691" y="857857"/>
                </a:lnTo>
                <a:lnTo>
                  <a:pt x="266091" y="870549"/>
                </a:lnTo>
                <a:lnTo>
                  <a:pt x="269264" y="883015"/>
                </a:lnTo>
                <a:lnTo>
                  <a:pt x="273117" y="895707"/>
                </a:lnTo>
                <a:lnTo>
                  <a:pt x="277197" y="907946"/>
                </a:lnTo>
                <a:lnTo>
                  <a:pt x="281503" y="920185"/>
                </a:lnTo>
                <a:lnTo>
                  <a:pt x="286036" y="932197"/>
                </a:lnTo>
                <a:lnTo>
                  <a:pt x="290796" y="944436"/>
                </a:lnTo>
                <a:lnTo>
                  <a:pt x="295783" y="956221"/>
                </a:lnTo>
                <a:lnTo>
                  <a:pt x="301222" y="967780"/>
                </a:lnTo>
                <a:lnTo>
                  <a:pt x="307115" y="979113"/>
                </a:lnTo>
                <a:lnTo>
                  <a:pt x="313008" y="990445"/>
                </a:lnTo>
                <a:lnTo>
                  <a:pt x="319128" y="1001551"/>
                </a:lnTo>
                <a:lnTo>
                  <a:pt x="325701" y="1012656"/>
                </a:lnTo>
                <a:lnTo>
                  <a:pt x="332274" y="1023535"/>
                </a:lnTo>
                <a:lnTo>
                  <a:pt x="339300" y="1034188"/>
                </a:lnTo>
                <a:lnTo>
                  <a:pt x="346780" y="1044840"/>
                </a:lnTo>
                <a:lnTo>
                  <a:pt x="354033" y="1055039"/>
                </a:lnTo>
                <a:lnTo>
                  <a:pt x="361739" y="1065238"/>
                </a:lnTo>
                <a:lnTo>
                  <a:pt x="369672" y="1074984"/>
                </a:lnTo>
                <a:lnTo>
                  <a:pt x="378058" y="1084503"/>
                </a:lnTo>
                <a:lnTo>
                  <a:pt x="386217" y="1094249"/>
                </a:lnTo>
                <a:lnTo>
                  <a:pt x="394830" y="1103542"/>
                </a:lnTo>
                <a:lnTo>
                  <a:pt x="403896" y="1112608"/>
                </a:lnTo>
                <a:lnTo>
                  <a:pt x="412736" y="1121447"/>
                </a:lnTo>
                <a:lnTo>
                  <a:pt x="422029" y="1130059"/>
                </a:lnTo>
                <a:lnTo>
                  <a:pt x="431775" y="1138672"/>
                </a:lnTo>
                <a:lnTo>
                  <a:pt x="441295" y="1146604"/>
                </a:lnTo>
                <a:lnTo>
                  <a:pt x="451041" y="1154764"/>
                </a:lnTo>
                <a:lnTo>
                  <a:pt x="461240" y="1162470"/>
                </a:lnTo>
                <a:lnTo>
                  <a:pt x="471439" y="1169949"/>
                </a:lnTo>
                <a:lnTo>
                  <a:pt x="481866" y="1177202"/>
                </a:lnTo>
                <a:lnTo>
                  <a:pt x="492518" y="1184228"/>
                </a:lnTo>
                <a:lnTo>
                  <a:pt x="503398" y="1191027"/>
                </a:lnTo>
                <a:lnTo>
                  <a:pt x="514503" y="1197600"/>
                </a:lnTo>
                <a:lnTo>
                  <a:pt x="525609" y="1203719"/>
                </a:lnTo>
                <a:lnTo>
                  <a:pt x="536942" y="1209612"/>
                </a:lnTo>
                <a:lnTo>
                  <a:pt x="548275" y="1215505"/>
                </a:lnTo>
                <a:lnTo>
                  <a:pt x="559834" y="1220718"/>
                </a:lnTo>
                <a:lnTo>
                  <a:pt x="571620" y="1226157"/>
                </a:lnTo>
                <a:lnTo>
                  <a:pt x="583633" y="1230917"/>
                </a:lnTo>
                <a:lnTo>
                  <a:pt x="595645" y="1235450"/>
                </a:lnTo>
                <a:lnTo>
                  <a:pt x="607658" y="1239756"/>
                </a:lnTo>
                <a:lnTo>
                  <a:pt x="620124" y="1243836"/>
                </a:lnTo>
                <a:lnTo>
                  <a:pt x="632363" y="1247462"/>
                </a:lnTo>
                <a:lnTo>
                  <a:pt x="645056" y="1251088"/>
                </a:lnTo>
                <a:lnTo>
                  <a:pt x="657975" y="1254035"/>
                </a:lnTo>
                <a:lnTo>
                  <a:pt x="670668" y="1256981"/>
                </a:lnTo>
                <a:lnTo>
                  <a:pt x="683587" y="1259474"/>
                </a:lnTo>
                <a:lnTo>
                  <a:pt x="696733" y="1261741"/>
                </a:lnTo>
                <a:lnTo>
                  <a:pt x="709879" y="1263327"/>
                </a:lnTo>
                <a:lnTo>
                  <a:pt x="723025" y="1264914"/>
                </a:lnTo>
                <a:lnTo>
                  <a:pt x="736397" y="1266274"/>
                </a:lnTo>
                <a:lnTo>
                  <a:pt x="749996" y="1266954"/>
                </a:lnTo>
                <a:lnTo>
                  <a:pt x="763369" y="1267407"/>
                </a:lnTo>
                <a:lnTo>
                  <a:pt x="776968" y="1267634"/>
                </a:lnTo>
                <a:lnTo>
                  <a:pt x="790567" y="1267407"/>
                </a:lnTo>
                <a:lnTo>
                  <a:pt x="804167" y="1266954"/>
                </a:lnTo>
                <a:lnTo>
                  <a:pt x="817539" y="1266274"/>
                </a:lnTo>
                <a:lnTo>
                  <a:pt x="830912" y="1264914"/>
                </a:lnTo>
                <a:lnTo>
                  <a:pt x="844284" y="1263327"/>
                </a:lnTo>
                <a:lnTo>
                  <a:pt x="857430" y="1261741"/>
                </a:lnTo>
                <a:lnTo>
                  <a:pt x="870576" y="1259474"/>
                </a:lnTo>
                <a:lnTo>
                  <a:pt x="883269" y="1256981"/>
                </a:lnTo>
                <a:lnTo>
                  <a:pt x="896188" y="1254035"/>
                </a:lnTo>
                <a:lnTo>
                  <a:pt x="908880" y="1251088"/>
                </a:lnTo>
                <a:lnTo>
                  <a:pt x="921346" y="1247462"/>
                </a:lnTo>
                <a:lnTo>
                  <a:pt x="933812" y="1243836"/>
                </a:lnTo>
                <a:lnTo>
                  <a:pt x="946278" y="1239756"/>
                </a:lnTo>
                <a:lnTo>
                  <a:pt x="958518" y="1235450"/>
                </a:lnTo>
                <a:lnTo>
                  <a:pt x="970304" y="1230917"/>
                </a:lnTo>
                <a:lnTo>
                  <a:pt x="982543" y="1226157"/>
                </a:lnTo>
                <a:lnTo>
                  <a:pt x="994102" y="1220718"/>
                </a:lnTo>
                <a:lnTo>
                  <a:pt x="1005662" y="1215505"/>
                </a:lnTo>
                <a:lnTo>
                  <a:pt x="1017221" y="1209612"/>
                </a:lnTo>
                <a:lnTo>
                  <a:pt x="1028554" y="1203719"/>
                </a:lnTo>
                <a:lnTo>
                  <a:pt x="1039660" y="1197600"/>
                </a:lnTo>
                <a:lnTo>
                  <a:pt x="1050539" y="1191027"/>
                </a:lnTo>
                <a:lnTo>
                  <a:pt x="1061418" y="1184228"/>
                </a:lnTo>
                <a:lnTo>
                  <a:pt x="1072071" y="1177202"/>
                </a:lnTo>
                <a:lnTo>
                  <a:pt x="1082497" y="1169949"/>
                </a:lnTo>
                <a:lnTo>
                  <a:pt x="1092696" y="1162470"/>
                </a:lnTo>
                <a:lnTo>
                  <a:pt x="1102669" y="1154764"/>
                </a:lnTo>
                <a:lnTo>
                  <a:pt x="1112642" y="1146604"/>
                </a:lnTo>
                <a:lnTo>
                  <a:pt x="1122388" y="1138672"/>
                </a:lnTo>
                <a:lnTo>
                  <a:pt x="1131681" y="1130059"/>
                </a:lnTo>
                <a:lnTo>
                  <a:pt x="1141200" y="1121447"/>
                </a:lnTo>
                <a:lnTo>
                  <a:pt x="1150266" y="1112608"/>
                </a:lnTo>
                <a:lnTo>
                  <a:pt x="1159106" y="1103542"/>
                </a:lnTo>
                <a:lnTo>
                  <a:pt x="1167492" y="1094249"/>
                </a:lnTo>
                <a:lnTo>
                  <a:pt x="1175878" y="1084503"/>
                </a:lnTo>
                <a:lnTo>
                  <a:pt x="1184264" y="1074984"/>
                </a:lnTo>
                <a:lnTo>
                  <a:pt x="1191971" y="1065238"/>
                </a:lnTo>
                <a:lnTo>
                  <a:pt x="1199904" y="1055039"/>
                </a:lnTo>
                <a:lnTo>
                  <a:pt x="1207383" y="1044840"/>
                </a:lnTo>
                <a:lnTo>
                  <a:pt x="1214409" y="1034188"/>
                </a:lnTo>
                <a:lnTo>
                  <a:pt x="1221662" y="1023535"/>
                </a:lnTo>
                <a:lnTo>
                  <a:pt x="1228462" y="1012656"/>
                </a:lnTo>
                <a:lnTo>
                  <a:pt x="1234582" y="1001551"/>
                </a:lnTo>
                <a:lnTo>
                  <a:pt x="1240928" y="990445"/>
                </a:lnTo>
                <a:lnTo>
                  <a:pt x="1247048" y="979113"/>
                </a:lnTo>
                <a:lnTo>
                  <a:pt x="1252487" y="967780"/>
                </a:lnTo>
                <a:lnTo>
                  <a:pt x="1258154" y="956221"/>
                </a:lnTo>
                <a:lnTo>
                  <a:pt x="1263140" y="944436"/>
                </a:lnTo>
                <a:lnTo>
                  <a:pt x="1268126" y="932197"/>
                </a:lnTo>
                <a:lnTo>
                  <a:pt x="1272659" y="920185"/>
                </a:lnTo>
                <a:lnTo>
                  <a:pt x="1276966" y="907946"/>
                </a:lnTo>
                <a:lnTo>
                  <a:pt x="1281046" y="895707"/>
                </a:lnTo>
                <a:lnTo>
                  <a:pt x="1284672" y="883015"/>
                </a:lnTo>
                <a:lnTo>
                  <a:pt x="1288072" y="870549"/>
                </a:lnTo>
                <a:lnTo>
                  <a:pt x="1291245" y="857857"/>
                </a:lnTo>
                <a:lnTo>
                  <a:pt x="1293965" y="844938"/>
                </a:lnTo>
                <a:lnTo>
                  <a:pt x="1296458" y="831793"/>
                </a:lnTo>
                <a:lnTo>
                  <a:pt x="1298724" y="818647"/>
                </a:lnTo>
                <a:lnTo>
                  <a:pt x="1300538" y="805728"/>
                </a:lnTo>
                <a:lnTo>
                  <a:pt x="1301898" y="792356"/>
                </a:lnTo>
                <a:lnTo>
                  <a:pt x="1303258" y="778984"/>
                </a:lnTo>
                <a:lnTo>
                  <a:pt x="1303938" y="765612"/>
                </a:lnTo>
                <a:lnTo>
                  <a:pt x="1304618" y="752013"/>
                </a:lnTo>
                <a:lnTo>
                  <a:pt x="1304844" y="738188"/>
                </a:lnTo>
                <a:lnTo>
                  <a:pt x="1304618" y="724589"/>
                </a:lnTo>
                <a:lnTo>
                  <a:pt x="1303938" y="710990"/>
                </a:lnTo>
                <a:lnTo>
                  <a:pt x="1303258" y="697391"/>
                </a:lnTo>
                <a:lnTo>
                  <a:pt x="1301898" y="684019"/>
                </a:lnTo>
                <a:lnTo>
                  <a:pt x="1300538" y="670647"/>
                </a:lnTo>
                <a:lnTo>
                  <a:pt x="1298724" y="657501"/>
                </a:lnTo>
                <a:lnTo>
                  <a:pt x="1296458" y="644356"/>
                </a:lnTo>
                <a:lnTo>
                  <a:pt x="1293965" y="631664"/>
                </a:lnTo>
                <a:lnTo>
                  <a:pt x="1291245" y="618745"/>
                </a:lnTo>
                <a:lnTo>
                  <a:pt x="1288072" y="605826"/>
                </a:lnTo>
                <a:lnTo>
                  <a:pt x="1284672" y="593134"/>
                </a:lnTo>
                <a:lnTo>
                  <a:pt x="1281046" y="580668"/>
                </a:lnTo>
                <a:lnTo>
                  <a:pt x="1276966" y="568203"/>
                </a:lnTo>
                <a:lnTo>
                  <a:pt x="1272659" y="556190"/>
                </a:lnTo>
                <a:lnTo>
                  <a:pt x="1268126" y="543952"/>
                </a:lnTo>
                <a:lnTo>
                  <a:pt x="1263140" y="532166"/>
                </a:lnTo>
                <a:lnTo>
                  <a:pt x="1258154" y="520380"/>
                </a:lnTo>
                <a:lnTo>
                  <a:pt x="1252487" y="508821"/>
                </a:lnTo>
                <a:lnTo>
                  <a:pt x="1247048" y="497036"/>
                </a:lnTo>
                <a:lnTo>
                  <a:pt x="1240928" y="485704"/>
                </a:lnTo>
                <a:lnTo>
                  <a:pt x="1234582" y="474598"/>
                </a:lnTo>
                <a:lnTo>
                  <a:pt x="1228462" y="463492"/>
                </a:lnTo>
                <a:lnTo>
                  <a:pt x="1221662" y="452840"/>
                </a:lnTo>
                <a:lnTo>
                  <a:pt x="1214409" y="442187"/>
                </a:lnTo>
                <a:lnTo>
                  <a:pt x="1207383" y="431762"/>
                </a:lnTo>
                <a:lnTo>
                  <a:pt x="1199904" y="421562"/>
                </a:lnTo>
                <a:lnTo>
                  <a:pt x="1191971" y="411363"/>
                </a:lnTo>
                <a:lnTo>
                  <a:pt x="1184264" y="401391"/>
                </a:lnTo>
                <a:lnTo>
                  <a:pt x="1175878" y="391645"/>
                </a:lnTo>
                <a:lnTo>
                  <a:pt x="1167492" y="382126"/>
                </a:lnTo>
                <a:lnTo>
                  <a:pt x="1159106" y="372833"/>
                </a:lnTo>
                <a:lnTo>
                  <a:pt x="1150266" y="363768"/>
                </a:lnTo>
                <a:lnTo>
                  <a:pt x="1141200" y="354929"/>
                </a:lnTo>
                <a:lnTo>
                  <a:pt x="1131681" y="346316"/>
                </a:lnTo>
                <a:lnTo>
                  <a:pt x="1122388" y="337703"/>
                </a:lnTo>
                <a:lnTo>
                  <a:pt x="1112642" y="329544"/>
                </a:lnTo>
                <a:lnTo>
                  <a:pt x="1102669" y="321611"/>
                </a:lnTo>
                <a:lnTo>
                  <a:pt x="1092696" y="313906"/>
                </a:lnTo>
                <a:lnTo>
                  <a:pt x="1082497" y="306426"/>
                </a:lnTo>
                <a:lnTo>
                  <a:pt x="1072071" y="299173"/>
                </a:lnTo>
                <a:lnTo>
                  <a:pt x="1061418" y="292147"/>
                </a:lnTo>
                <a:lnTo>
                  <a:pt x="1050539" y="285348"/>
                </a:lnTo>
                <a:lnTo>
                  <a:pt x="1039660" y="279002"/>
                </a:lnTo>
                <a:lnTo>
                  <a:pt x="1028554" y="272656"/>
                </a:lnTo>
                <a:lnTo>
                  <a:pt x="1017221" y="266536"/>
                </a:lnTo>
                <a:lnTo>
                  <a:pt x="1005662" y="261097"/>
                </a:lnTo>
                <a:lnTo>
                  <a:pt x="994102" y="255431"/>
                </a:lnTo>
                <a:lnTo>
                  <a:pt x="982543" y="250445"/>
                </a:lnTo>
                <a:lnTo>
                  <a:pt x="970304" y="245458"/>
                </a:lnTo>
                <a:lnTo>
                  <a:pt x="958518" y="240925"/>
                </a:lnTo>
                <a:lnTo>
                  <a:pt x="946278" y="236619"/>
                </a:lnTo>
                <a:lnTo>
                  <a:pt x="933812" y="232539"/>
                </a:lnTo>
                <a:lnTo>
                  <a:pt x="921346" y="228686"/>
                </a:lnTo>
                <a:lnTo>
                  <a:pt x="908880" y="225513"/>
                </a:lnTo>
                <a:lnTo>
                  <a:pt x="896188" y="222114"/>
                </a:lnTo>
                <a:lnTo>
                  <a:pt x="883269" y="219394"/>
                </a:lnTo>
                <a:lnTo>
                  <a:pt x="870576" y="216901"/>
                </a:lnTo>
                <a:lnTo>
                  <a:pt x="857430" y="214861"/>
                </a:lnTo>
                <a:lnTo>
                  <a:pt x="844284" y="212821"/>
                </a:lnTo>
                <a:lnTo>
                  <a:pt x="830912" y="211461"/>
                </a:lnTo>
                <a:lnTo>
                  <a:pt x="817539" y="210328"/>
                </a:lnTo>
                <a:lnTo>
                  <a:pt x="804167" y="209421"/>
                </a:lnTo>
                <a:lnTo>
                  <a:pt x="790567" y="208742"/>
                </a:lnTo>
                <a:lnTo>
                  <a:pt x="776968" y="208742"/>
                </a:lnTo>
                <a:lnTo>
                  <a:pt x="763369" y="208742"/>
                </a:lnTo>
                <a:close/>
                <a:moveTo>
                  <a:pt x="880549" y="0"/>
                </a:moveTo>
                <a:lnTo>
                  <a:pt x="994556" y="20398"/>
                </a:lnTo>
                <a:lnTo>
                  <a:pt x="975517" y="106977"/>
                </a:lnTo>
                <a:lnTo>
                  <a:pt x="993649" y="113097"/>
                </a:lnTo>
                <a:lnTo>
                  <a:pt x="1011328" y="119216"/>
                </a:lnTo>
                <a:lnTo>
                  <a:pt x="1028554" y="126242"/>
                </a:lnTo>
                <a:lnTo>
                  <a:pt x="1045779" y="133722"/>
                </a:lnTo>
                <a:lnTo>
                  <a:pt x="1062778" y="141654"/>
                </a:lnTo>
                <a:lnTo>
                  <a:pt x="1079324" y="150040"/>
                </a:lnTo>
                <a:lnTo>
                  <a:pt x="1095870" y="158879"/>
                </a:lnTo>
                <a:lnTo>
                  <a:pt x="1112189" y="167945"/>
                </a:lnTo>
                <a:lnTo>
                  <a:pt x="1169079" y="87486"/>
                </a:lnTo>
                <a:lnTo>
                  <a:pt x="1265406" y="148000"/>
                </a:lnTo>
                <a:lnTo>
                  <a:pt x="1204210" y="234126"/>
                </a:lnTo>
                <a:lnTo>
                  <a:pt x="1217583" y="245685"/>
                </a:lnTo>
                <a:lnTo>
                  <a:pt x="1230275" y="257697"/>
                </a:lnTo>
                <a:lnTo>
                  <a:pt x="1242968" y="269936"/>
                </a:lnTo>
                <a:lnTo>
                  <a:pt x="1255434" y="282402"/>
                </a:lnTo>
                <a:lnTo>
                  <a:pt x="1267220" y="295547"/>
                </a:lnTo>
                <a:lnTo>
                  <a:pt x="1278779" y="308693"/>
                </a:lnTo>
                <a:lnTo>
                  <a:pt x="1290112" y="322291"/>
                </a:lnTo>
                <a:lnTo>
                  <a:pt x="1300991" y="336117"/>
                </a:lnTo>
                <a:lnTo>
                  <a:pt x="1397999" y="274016"/>
                </a:lnTo>
                <a:lnTo>
                  <a:pt x="1461915" y="365128"/>
                </a:lnTo>
                <a:lnTo>
                  <a:pt x="1360828" y="429948"/>
                </a:lnTo>
                <a:lnTo>
                  <a:pt x="1368307" y="444907"/>
                </a:lnTo>
                <a:lnTo>
                  <a:pt x="1375560" y="460319"/>
                </a:lnTo>
                <a:lnTo>
                  <a:pt x="1382360" y="475504"/>
                </a:lnTo>
                <a:lnTo>
                  <a:pt x="1388933" y="491143"/>
                </a:lnTo>
                <a:lnTo>
                  <a:pt x="1395052" y="507008"/>
                </a:lnTo>
                <a:lnTo>
                  <a:pt x="1400719" y="522873"/>
                </a:lnTo>
                <a:lnTo>
                  <a:pt x="1405932" y="538965"/>
                </a:lnTo>
                <a:lnTo>
                  <a:pt x="1410918" y="555511"/>
                </a:lnTo>
                <a:lnTo>
                  <a:pt x="1478508" y="542018"/>
                </a:lnTo>
                <a:lnTo>
                  <a:pt x="1463660" y="532324"/>
                </a:lnTo>
                <a:lnTo>
                  <a:pt x="1511276" y="462460"/>
                </a:lnTo>
                <a:lnTo>
                  <a:pt x="1571815" y="502155"/>
                </a:lnTo>
                <a:lnTo>
                  <a:pt x="1580205" y="490814"/>
                </a:lnTo>
                <a:lnTo>
                  <a:pt x="1588821" y="479926"/>
                </a:lnTo>
                <a:lnTo>
                  <a:pt x="1597664" y="469265"/>
                </a:lnTo>
                <a:lnTo>
                  <a:pt x="1606960" y="459057"/>
                </a:lnTo>
                <a:lnTo>
                  <a:pt x="1616256" y="448850"/>
                </a:lnTo>
                <a:lnTo>
                  <a:pt x="1626006" y="439096"/>
                </a:lnTo>
                <a:lnTo>
                  <a:pt x="1635983" y="429342"/>
                </a:lnTo>
                <a:lnTo>
                  <a:pt x="1646186" y="420042"/>
                </a:lnTo>
                <a:lnTo>
                  <a:pt x="1609454" y="365376"/>
                </a:lnTo>
                <a:lnTo>
                  <a:pt x="1680424" y="318421"/>
                </a:lnTo>
                <a:lnTo>
                  <a:pt x="1714888" y="370139"/>
                </a:lnTo>
                <a:lnTo>
                  <a:pt x="1727359" y="362881"/>
                </a:lnTo>
                <a:lnTo>
                  <a:pt x="1739830" y="356076"/>
                </a:lnTo>
                <a:lnTo>
                  <a:pt x="1752527" y="349724"/>
                </a:lnTo>
                <a:lnTo>
                  <a:pt x="1765451" y="343600"/>
                </a:lnTo>
                <a:lnTo>
                  <a:pt x="1778376" y="338156"/>
                </a:lnTo>
                <a:lnTo>
                  <a:pt x="1791753" y="332712"/>
                </a:lnTo>
                <a:lnTo>
                  <a:pt x="1805358" y="327948"/>
                </a:lnTo>
                <a:lnTo>
                  <a:pt x="1819189" y="323639"/>
                </a:lnTo>
                <a:lnTo>
                  <a:pt x="1807625" y="264889"/>
                </a:lnTo>
                <a:lnTo>
                  <a:pt x="1890839" y="247650"/>
                </a:lnTo>
                <a:lnTo>
                  <a:pt x="1902176" y="306173"/>
                </a:lnTo>
                <a:lnTo>
                  <a:pt x="1914646" y="305265"/>
                </a:lnTo>
                <a:lnTo>
                  <a:pt x="1927571" y="304131"/>
                </a:lnTo>
                <a:lnTo>
                  <a:pt x="1940495" y="303677"/>
                </a:lnTo>
                <a:lnTo>
                  <a:pt x="1953192" y="303451"/>
                </a:lnTo>
                <a:lnTo>
                  <a:pt x="1968837" y="303677"/>
                </a:lnTo>
                <a:lnTo>
                  <a:pt x="1984482" y="304812"/>
                </a:lnTo>
                <a:lnTo>
                  <a:pt x="1999901" y="305946"/>
                </a:lnTo>
                <a:lnTo>
                  <a:pt x="2015319" y="307760"/>
                </a:lnTo>
                <a:lnTo>
                  <a:pt x="2028243" y="246062"/>
                </a:lnTo>
                <a:lnTo>
                  <a:pt x="2111003" y="261260"/>
                </a:lnTo>
                <a:lnTo>
                  <a:pt x="2097172" y="326361"/>
                </a:lnTo>
                <a:lnTo>
                  <a:pt x="2110323" y="330897"/>
                </a:lnTo>
                <a:lnTo>
                  <a:pt x="2122794" y="335888"/>
                </a:lnTo>
                <a:lnTo>
                  <a:pt x="2135491" y="341105"/>
                </a:lnTo>
                <a:lnTo>
                  <a:pt x="2147962" y="346549"/>
                </a:lnTo>
                <a:lnTo>
                  <a:pt x="2160206" y="352673"/>
                </a:lnTo>
                <a:lnTo>
                  <a:pt x="2172223" y="359024"/>
                </a:lnTo>
                <a:lnTo>
                  <a:pt x="2184240" y="365603"/>
                </a:lnTo>
                <a:lnTo>
                  <a:pt x="2196031" y="372634"/>
                </a:lnTo>
                <a:lnTo>
                  <a:pt x="2237298" y="311843"/>
                </a:lnTo>
                <a:lnTo>
                  <a:pt x="2306907" y="357210"/>
                </a:lnTo>
                <a:lnTo>
                  <a:pt x="2262919" y="422311"/>
                </a:lnTo>
                <a:lnTo>
                  <a:pt x="2272442" y="430930"/>
                </a:lnTo>
                <a:lnTo>
                  <a:pt x="2281739" y="440003"/>
                </a:lnTo>
                <a:lnTo>
                  <a:pt x="2290808" y="449304"/>
                </a:lnTo>
                <a:lnTo>
                  <a:pt x="2299651" y="458830"/>
                </a:lnTo>
                <a:lnTo>
                  <a:pt x="2308267" y="468584"/>
                </a:lnTo>
                <a:lnTo>
                  <a:pt x="2316883" y="478338"/>
                </a:lnTo>
                <a:lnTo>
                  <a:pt x="2324819" y="488772"/>
                </a:lnTo>
                <a:lnTo>
                  <a:pt x="2332755" y="499207"/>
                </a:lnTo>
                <a:lnTo>
                  <a:pt x="2403045" y="452252"/>
                </a:lnTo>
                <a:lnTo>
                  <a:pt x="2449300" y="520982"/>
                </a:lnTo>
                <a:lnTo>
                  <a:pt x="2376063" y="569751"/>
                </a:lnTo>
                <a:lnTo>
                  <a:pt x="2381731" y="581093"/>
                </a:lnTo>
                <a:lnTo>
                  <a:pt x="2386719" y="592435"/>
                </a:lnTo>
                <a:lnTo>
                  <a:pt x="2391708" y="604230"/>
                </a:lnTo>
                <a:lnTo>
                  <a:pt x="2396469" y="615798"/>
                </a:lnTo>
                <a:lnTo>
                  <a:pt x="2400777" y="627594"/>
                </a:lnTo>
                <a:lnTo>
                  <a:pt x="2405085" y="639616"/>
                </a:lnTo>
                <a:lnTo>
                  <a:pt x="2408940" y="651865"/>
                </a:lnTo>
                <a:lnTo>
                  <a:pt x="2412568" y="664113"/>
                </a:lnTo>
                <a:lnTo>
                  <a:pt x="2500543" y="645740"/>
                </a:lnTo>
                <a:lnTo>
                  <a:pt x="2516188" y="727400"/>
                </a:lnTo>
                <a:lnTo>
                  <a:pt x="2427759" y="745773"/>
                </a:lnTo>
                <a:lnTo>
                  <a:pt x="2429346" y="759610"/>
                </a:lnTo>
                <a:lnTo>
                  <a:pt x="2430027" y="773447"/>
                </a:lnTo>
                <a:lnTo>
                  <a:pt x="2430934" y="787737"/>
                </a:lnTo>
                <a:lnTo>
                  <a:pt x="2431160" y="801801"/>
                </a:lnTo>
                <a:lnTo>
                  <a:pt x="2430934" y="813142"/>
                </a:lnTo>
                <a:lnTo>
                  <a:pt x="2430480" y="824711"/>
                </a:lnTo>
                <a:lnTo>
                  <a:pt x="2429800" y="836052"/>
                </a:lnTo>
                <a:lnTo>
                  <a:pt x="2428893" y="847167"/>
                </a:lnTo>
                <a:lnTo>
                  <a:pt x="2514601" y="863045"/>
                </a:lnTo>
                <a:lnTo>
                  <a:pt x="2497142" y="945158"/>
                </a:lnTo>
                <a:lnTo>
                  <a:pt x="2415062" y="929961"/>
                </a:lnTo>
                <a:lnTo>
                  <a:pt x="2411434" y="942890"/>
                </a:lnTo>
                <a:lnTo>
                  <a:pt x="2407580" y="955593"/>
                </a:lnTo>
                <a:lnTo>
                  <a:pt x="2403725" y="968068"/>
                </a:lnTo>
                <a:lnTo>
                  <a:pt x="2399190" y="980771"/>
                </a:lnTo>
                <a:lnTo>
                  <a:pt x="2394655" y="992793"/>
                </a:lnTo>
                <a:lnTo>
                  <a:pt x="2389440" y="1005042"/>
                </a:lnTo>
                <a:lnTo>
                  <a:pt x="2384225" y="1017064"/>
                </a:lnTo>
                <a:lnTo>
                  <a:pt x="2378330" y="1029086"/>
                </a:lnTo>
                <a:lnTo>
                  <a:pt x="2443178" y="1071050"/>
                </a:lnTo>
                <a:lnTo>
                  <a:pt x="2395562" y="1141141"/>
                </a:lnTo>
                <a:lnTo>
                  <a:pt x="2335023" y="1101446"/>
                </a:lnTo>
                <a:lnTo>
                  <a:pt x="2326633" y="1112560"/>
                </a:lnTo>
                <a:lnTo>
                  <a:pt x="2318017" y="1123675"/>
                </a:lnTo>
                <a:lnTo>
                  <a:pt x="2308948" y="1134336"/>
                </a:lnTo>
                <a:lnTo>
                  <a:pt x="2299878" y="1144544"/>
                </a:lnTo>
                <a:lnTo>
                  <a:pt x="2290355" y="1154751"/>
                </a:lnTo>
                <a:lnTo>
                  <a:pt x="2280832" y="1164505"/>
                </a:lnTo>
                <a:lnTo>
                  <a:pt x="2270628" y="1174259"/>
                </a:lnTo>
                <a:lnTo>
                  <a:pt x="2260425" y="1183332"/>
                </a:lnTo>
                <a:lnTo>
                  <a:pt x="2297157" y="1237998"/>
                </a:lnTo>
                <a:lnTo>
                  <a:pt x="2226641" y="1285180"/>
                </a:lnTo>
                <a:lnTo>
                  <a:pt x="2191723" y="1233462"/>
                </a:lnTo>
                <a:lnTo>
                  <a:pt x="2179252" y="1240494"/>
                </a:lnTo>
                <a:lnTo>
                  <a:pt x="2167008" y="1247299"/>
                </a:lnTo>
                <a:lnTo>
                  <a:pt x="2154084" y="1253877"/>
                </a:lnTo>
                <a:lnTo>
                  <a:pt x="2141160" y="1259774"/>
                </a:lnTo>
                <a:lnTo>
                  <a:pt x="2128236" y="1265445"/>
                </a:lnTo>
                <a:lnTo>
                  <a:pt x="2114858" y="1270662"/>
                </a:lnTo>
                <a:lnTo>
                  <a:pt x="2101480" y="1275653"/>
                </a:lnTo>
                <a:lnTo>
                  <a:pt x="2087876" y="1279962"/>
                </a:lnTo>
                <a:lnTo>
                  <a:pt x="2098759" y="1338712"/>
                </a:lnTo>
                <a:lnTo>
                  <a:pt x="2015773" y="1355951"/>
                </a:lnTo>
                <a:lnTo>
                  <a:pt x="2004662" y="1297202"/>
                </a:lnTo>
                <a:lnTo>
                  <a:pt x="1991965" y="1298336"/>
                </a:lnTo>
                <a:lnTo>
                  <a:pt x="1979267" y="1299470"/>
                </a:lnTo>
                <a:lnTo>
                  <a:pt x="1966343" y="1299924"/>
                </a:lnTo>
                <a:lnTo>
                  <a:pt x="1953192" y="1300150"/>
                </a:lnTo>
                <a:lnTo>
                  <a:pt x="1937774" y="1299924"/>
                </a:lnTo>
                <a:lnTo>
                  <a:pt x="1922356" y="1298789"/>
                </a:lnTo>
                <a:lnTo>
                  <a:pt x="1906937" y="1297655"/>
                </a:lnTo>
                <a:lnTo>
                  <a:pt x="1891519" y="1295841"/>
                </a:lnTo>
                <a:lnTo>
                  <a:pt x="1878368" y="1357312"/>
                </a:lnTo>
                <a:lnTo>
                  <a:pt x="1803886" y="1343802"/>
                </a:lnTo>
                <a:lnTo>
                  <a:pt x="1817914" y="1365194"/>
                </a:lnTo>
                <a:lnTo>
                  <a:pt x="1760991" y="1403737"/>
                </a:lnTo>
                <a:lnTo>
                  <a:pt x="1765073" y="1412806"/>
                </a:lnTo>
                <a:lnTo>
                  <a:pt x="1769155" y="1421875"/>
                </a:lnTo>
                <a:lnTo>
                  <a:pt x="1773237" y="1430944"/>
                </a:lnTo>
                <a:lnTo>
                  <a:pt x="1776866" y="1440467"/>
                </a:lnTo>
                <a:lnTo>
                  <a:pt x="1780268" y="1449763"/>
                </a:lnTo>
                <a:lnTo>
                  <a:pt x="1783670" y="1459285"/>
                </a:lnTo>
                <a:lnTo>
                  <a:pt x="1786391" y="1468808"/>
                </a:lnTo>
                <a:lnTo>
                  <a:pt x="1789112" y="1478557"/>
                </a:lnTo>
                <a:lnTo>
                  <a:pt x="1858055" y="1464047"/>
                </a:lnTo>
                <a:lnTo>
                  <a:pt x="1870075" y="1528664"/>
                </a:lnTo>
                <a:lnTo>
                  <a:pt x="1801359" y="1542948"/>
                </a:lnTo>
                <a:lnTo>
                  <a:pt x="1802266" y="1554057"/>
                </a:lnTo>
                <a:lnTo>
                  <a:pt x="1802946" y="1564940"/>
                </a:lnTo>
                <a:lnTo>
                  <a:pt x="1803627" y="1576277"/>
                </a:lnTo>
                <a:lnTo>
                  <a:pt x="1803854" y="1587386"/>
                </a:lnTo>
                <a:lnTo>
                  <a:pt x="1803627" y="1596455"/>
                </a:lnTo>
                <a:lnTo>
                  <a:pt x="1803173" y="1605524"/>
                </a:lnTo>
                <a:lnTo>
                  <a:pt x="1802720" y="1614367"/>
                </a:lnTo>
                <a:lnTo>
                  <a:pt x="1802039" y="1623436"/>
                </a:lnTo>
                <a:lnTo>
                  <a:pt x="1868941" y="1636133"/>
                </a:lnTo>
                <a:lnTo>
                  <a:pt x="1855334" y="1700977"/>
                </a:lnTo>
                <a:lnTo>
                  <a:pt x="1791154" y="1688960"/>
                </a:lnTo>
                <a:lnTo>
                  <a:pt x="1788659" y="1699163"/>
                </a:lnTo>
                <a:lnTo>
                  <a:pt x="1785711" y="1709365"/>
                </a:lnTo>
                <a:lnTo>
                  <a:pt x="1782309" y="1719115"/>
                </a:lnTo>
                <a:lnTo>
                  <a:pt x="1778907" y="1729091"/>
                </a:lnTo>
                <a:lnTo>
                  <a:pt x="1775278" y="1738840"/>
                </a:lnTo>
                <a:lnTo>
                  <a:pt x="1771196" y="1748363"/>
                </a:lnTo>
                <a:lnTo>
                  <a:pt x="1767114" y="1758112"/>
                </a:lnTo>
                <a:lnTo>
                  <a:pt x="1762578" y="1767408"/>
                </a:lnTo>
                <a:lnTo>
                  <a:pt x="1813152" y="1800737"/>
                </a:lnTo>
                <a:lnTo>
                  <a:pt x="1775959" y="1855831"/>
                </a:lnTo>
                <a:lnTo>
                  <a:pt x="1728787" y="1824543"/>
                </a:lnTo>
                <a:lnTo>
                  <a:pt x="1722211" y="1833385"/>
                </a:lnTo>
                <a:lnTo>
                  <a:pt x="1715634" y="1842228"/>
                </a:lnTo>
                <a:lnTo>
                  <a:pt x="1708604" y="1850617"/>
                </a:lnTo>
                <a:lnTo>
                  <a:pt x="1701573" y="1859006"/>
                </a:lnTo>
                <a:lnTo>
                  <a:pt x="1694089" y="1866714"/>
                </a:lnTo>
                <a:lnTo>
                  <a:pt x="1686378" y="1874650"/>
                </a:lnTo>
                <a:lnTo>
                  <a:pt x="1678668" y="1882132"/>
                </a:lnTo>
                <a:lnTo>
                  <a:pt x="1670730" y="1889614"/>
                </a:lnTo>
                <a:lnTo>
                  <a:pt x="1699305" y="1932919"/>
                </a:lnTo>
                <a:lnTo>
                  <a:pt x="1644196" y="1970329"/>
                </a:lnTo>
                <a:lnTo>
                  <a:pt x="1616982" y="1929064"/>
                </a:lnTo>
                <a:lnTo>
                  <a:pt x="1607457" y="1934959"/>
                </a:lnTo>
                <a:lnTo>
                  <a:pt x="1597932" y="1940174"/>
                </a:lnTo>
                <a:lnTo>
                  <a:pt x="1587727" y="1945162"/>
                </a:lnTo>
                <a:lnTo>
                  <a:pt x="1577975" y="1950150"/>
                </a:lnTo>
                <a:lnTo>
                  <a:pt x="1567543" y="1954684"/>
                </a:lnTo>
                <a:lnTo>
                  <a:pt x="1557337" y="1958539"/>
                </a:lnTo>
                <a:lnTo>
                  <a:pt x="1546678" y="1962393"/>
                </a:lnTo>
                <a:lnTo>
                  <a:pt x="1536019" y="1966021"/>
                </a:lnTo>
                <a:lnTo>
                  <a:pt x="1544637" y="2012273"/>
                </a:lnTo>
                <a:lnTo>
                  <a:pt x="1480003" y="2026104"/>
                </a:lnTo>
                <a:lnTo>
                  <a:pt x="1471159" y="1979624"/>
                </a:lnTo>
                <a:lnTo>
                  <a:pt x="1461407" y="1980531"/>
                </a:lnTo>
                <a:lnTo>
                  <a:pt x="1451202" y="1981438"/>
                </a:lnTo>
                <a:lnTo>
                  <a:pt x="1441450" y="1981892"/>
                </a:lnTo>
                <a:lnTo>
                  <a:pt x="1431244" y="1981892"/>
                </a:lnTo>
                <a:lnTo>
                  <a:pt x="1418998" y="1981665"/>
                </a:lnTo>
                <a:lnTo>
                  <a:pt x="1406752" y="1980985"/>
                </a:lnTo>
                <a:lnTo>
                  <a:pt x="1394959" y="1979851"/>
                </a:lnTo>
                <a:lnTo>
                  <a:pt x="1382939" y="1978491"/>
                </a:lnTo>
                <a:lnTo>
                  <a:pt x="1372734" y="2027237"/>
                </a:lnTo>
                <a:lnTo>
                  <a:pt x="1308553" y="2015221"/>
                </a:lnTo>
                <a:lnTo>
                  <a:pt x="1318985" y="1963754"/>
                </a:lnTo>
                <a:lnTo>
                  <a:pt x="1309007" y="1960126"/>
                </a:lnTo>
                <a:lnTo>
                  <a:pt x="1299028" y="1956272"/>
                </a:lnTo>
                <a:lnTo>
                  <a:pt x="1289276" y="1952190"/>
                </a:lnTo>
                <a:lnTo>
                  <a:pt x="1279525" y="1947883"/>
                </a:lnTo>
                <a:lnTo>
                  <a:pt x="1269773" y="1942895"/>
                </a:lnTo>
                <a:lnTo>
                  <a:pt x="1260475" y="1937907"/>
                </a:lnTo>
                <a:lnTo>
                  <a:pt x="1251176" y="1932692"/>
                </a:lnTo>
                <a:lnTo>
                  <a:pt x="1242105" y="1927024"/>
                </a:lnTo>
                <a:lnTo>
                  <a:pt x="1209675" y="1975317"/>
                </a:lnTo>
                <a:lnTo>
                  <a:pt x="1155473" y="1939267"/>
                </a:lnTo>
                <a:lnTo>
                  <a:pt x="1189944" y="1888027"/>
                </a:lnTo>
                <a:lnTo>
                  <a:pt x="1182460" y="1880998"/>
                </a:lnTo>
                <a:lnTo>
                  <a:pt x="1175203" y="1873970"/>
                </a:lnTo>
                <a:lnTo>
                  <a:pt x="1168173" y="1866488"/>
                </a:lnTo>
                <a:lnTo>
                  <a:pt x="1161142" y="1859006"/>
                </a:lnTo>
                <a:lnTo>
                  <a:pt x="1154566" y="1851070"/>
                </a:lnTo>
                <a:lnTo>
                  <a:pt x="1147989" y="1843361"/>
                </a:lnTo>
                <a:lnTo>
                  <a:pt x="1141412" y="1835199"/>
                </a:lnTo>
                <a:lnTo>
                  <a:pt x="1135289" y="1827037"/>
                </a:lnTo>
                <a:lnTo>
                  <a:pt x="1080633" y="1863994"/>
                </a:lnTo>
                <a:lnTo>
                  <a:pt x="1044575" y="1809806"/>
                </a:lnTo>
                <a:lnTo>
                  <a:pt x="1101498" y="1771262"/>
                </a:lnTo>
                <a:lnTo>
                  <a:pt x="1097189" y="1761966"/>
                </a:lnTo>
                <a:lnTo>
                  <a:pt x="1093107" y="1753351"/>
                </a:lnTo>
                <a:lnTo>
                  <a:pt x="1089478" y="1743828"/>
                </a:lnTo>
                <a:lnTo>
                  <a:pt x="1085623" y="1734759"/>
                </a:lnTo>
                <a:lnTo>
                  <a:pt x="1082448" y="1725236"/>
                </a:lnTo>
                <a:lnTo>
                  <a:pt x="1079046" y="1715941"/>
                </a:lnTo>
                <a:lnTo>
                  <a:pt x="1076098" y="1706418"/>
                </a:lnTo>
                <a:lnTo>
                  <a:pt x="1073376" y="1696442"/>
                </a:lnTo>
                <a:lnTo>
                  <a:pt x="1004660" y="1710953"/>
                </a:lnTo>
                <a:lnTo>
                  <a:pt x="992187" y="1646335"/>
                </a:lnTo>
                <a:lnTo>
                  <a:pt x="1061130" y="1631825"/>
                </a:lnTo>
                <a:lnTo>
                  <a:pt x="1060223" y="1620715"/>
                </a:lnTo>
                <a:lnTo>
                  <a:pt x="1059316" y="1609832"/>
                </a:lnTo>
                <a:lnTo>
                  <a:pt x="1058862" y="1598723"/>
                </a:lnTo>
                <a:lnTo>
                  <a:pt x="1058635" y="1587386"/>
                </a:lnTo>
                <a:lnTo>
                  <a:pt x="1058862" y="1578317"/>
                </a:lnTo>
                <a:lnTo>
                  <a:pt x="1059089" y="1569248"/>
                </a:lnTo>
                <a:lnTo>
                  <a:pt x="1059542" y="1560406"/>
                </a:lnTo>
                <a:lnTo>
                  <a:pt x="1060450" y="1551337"/>
                </a:lnTo>
                <a:lnTo>
                  <a:pt x="993548" y="1538867"/>
                </a:lnTo>
                <a:lnTo>
                  <a:pt x="1007155" y="1474023"/>
                </a:lnTo>
                <a:lnTo>
                  <a:pt x="1071335" y="1486039"/>
                </a:lnTo>
                <a:lnTo>
                  <a:pt x="1074057" y="1475836"/>
                </a:lnTo>
                <a:lnTo>
                  <a:pt x="1076778" y="1465860"/>
                </a:lnTo>
                <a:lnTo>
                  <a:pt x="1080180" y="1455658"/>
                </a:lnTo>
                <a:lnTo>
                  <a:pt x="1083582" y="1445908"/>
                </a:lnTo>
                <a:lnTo>
                  <a:pt x="1087210" y="1436159"/>
                </a:lnTo>
                <a:lnTo>
                  <a:pt x="1091292" y="1426410"/>
                </a:lnTo>
                <a:lnTo>
                  <a:pt x="1095375" y="1417114"/>
                </a:lnTo>
                <a:lnTo>
                  <a:pt x="1099683" y="1407818"/>
                </a:lnTo>
                <a:lnTo>
                  <a:pt x="1049337" y="1374263"/>
                </a:lnTo>
                <a:lnTo>
                  <a:pt x="1082596" y="1324488"/>
                </a:lnTo>
                <a:lnTo>
                  <a:pt x="1072071" y="1329961"/>
                </a:lnTo>
                <a:lnTo>
                  <a:pt x="1054392" y="1338574"/>
                </a:lnTo>
                <a:lnTo>
                  <a:pt x="1036486" y="1346733"/>
                </a:lnTo>
                <a:lnTo>
                  <a:pt x="1018581" y="1354213"/>
                </a:lnTo>
                <a:lnTo>
                  <a:pt x="1000222" y="1361012"/>
                </a:lnTo>
                <a:lnTo>
                  <a:pt x="981410" y="1367585"/>
                </a:lnTo>
                <a:lnTo>
                  <a:pt x="962597" y="1373478"/>
                </a:lnTo>
                <a:lnTo>
                  <a:pt x="978010" y="1451444"/>
                </a:lnTo>
                <a:lnTo>
                  <a:pt x="863550" y="1474335"/>
                </a:lnTo>
                <a:lnTo>
                  <a:pt x="847911" y="1396142"/>
                </a:lnTo>
                <a:lnTo>
                  <a:pt x="830458" y="1397955"/>
                </a:lnTo>
                <a:lnTo>
                  <a:pt x="812779" y="1399089"/>
                </a:lnTo>
                <a:lnTo>
                  <a:pt x="794874" y="1399995"/>
                </a:lnTo>
                <a:lnTo>
                  <a:pt x="776968" y="1400222"/>
                </a:lnTo>
                <a:lnTo>
                  <a:pt x="766089" y="1399995"/>
                </a:lnTo>
                <a:lnTo>
                  <a:pt x="755209" y="1399542"/>
                </a:lnTo>
                <a:lnTo>
                  <a:pt x="744557" y="1399089"/>
                </a:lnTo>
                <a:lnTo>
                  <a:pt x="733904" y="1398635"/>
                </a:lnTo>
                <a:lnTo>
                  <a:pt x="723251" y="1397729"/>
                </a:lnTo>
                <a:lnTo>
                  <a:pt x="712599" y="1396822"/>
                </a:lnTo>
                <a:lnTo>
                  <a:pt x="701946" y="1395689"/>
                </a:lnTo>
                <a:lnTo>
                  <a:pt x="691520" y="1394329"/>
                </a:lnTo>
                <a:lnTo>
                  <a:pt x="673614" y="1476375"/>
                </a:lnTo>
                <a:lnTo>
                  <a:pt x="559381" y="1455977"/>
                </a:lnTo>
                <a:lnTo>
                  <a:pt x="578420" y="1369398"/>
                </a:lnTo>
                <a:lnTo>
                  <a:pt x="560514" y="1363505"/>
                </a:lnTo>
                <a:lnTo>
                  <a:pt x="542835" y="1356932"/>
                </a:lnTo>
                <a:lnTo>
                  <a:pt x="525609" y="1350133"/>
                </a:lnTo>
                <a:lnTo>
                  <a:pt x="508157" y="1342654"/>
                </a:lnTo>
                <a:lnTo>
                  <a:pt x="491158" y="1334721"/>
                </a:lnTo>
                <a:lnTo>
                  <a:pt x="474613" y="1326562"/>
                </a:lnTo>
                <a:lnTo>
                  <a:pt x="458294" y="1317723"/>
                </a:lnTo>
                <a:lnTo>
                  <a:pt x="441975" y="1308430"/>
                </a:lnTo>
                <a:lnTo>
                  <a:pt x="384857" y="1388890"/>
                </a:lnTo>
                <a:lnTo>
                  <a:pt x="288530" y="1328602"/>
                </a:lnTo>
                <a:lnTo>
                  <a:pt x="349726" y="1242249"/>
                </a:lnTo>
                <a:lnTo>
                  <a:pt x="336580" y="1230690"/>
                </a:lnTo>
                <a:lnTo>
                  <a:pt x="323434" y="1218678"/>
                </a:lnTo>
                <a:lnTo>
                  <a:pt x="310968" y="1206439"/>
                </a:lnTo>
                <a:lnTo>
                  <a:pt x="298729" y="1193747"/>
                </a:lnTo>
                <a:lnTo>
                  <a:pt x="286716" y="1181055"/>
                </a:lnTo>
                <a:lnTo>
                  <a:pt x="275157" y="1167683"/>
                </a:lnTo>
                <a:lnTo>
                  <a:pt x="264051" y="1153857"/>
                </a:lnTo>
                <a:lnTo>
                  <a:pt x="253172" y="1140032"/>
                </a:lnTo>
                <a:lnTo>
                  <a:pt x="155711" y="1202359"/>
                </a:lnTo>
                <a:lnTo>
                  <a:pt x="92248" y="1111021"/>
                </a:lnTo>
                <a:lnTo>
                  <a:pt x="193109" y="1046200"/>
                </a:lnTo>
                <a:lnTo>
                  <a:pt x="185629" y="1031468"/>
                </a:lnTo>
                <a:lnTo>
                  <a:pt x="178603" y="1016283"/>
                </a:lnTo>
                <a:lnTo>
                  <a:pt x="171350" y="1000871"/>
                </a:lnTo>
                <a:lnTo>
                  <a:pt x="165230" y="985232"/>
                </a:lnTo>
                <a:lnTo>
                  <a:pt x="159111" y="969594"/>
                </a:lnTo>
                <a:lnTo>
                  <a:pt x="153218" y="953502"/>
                </a:lnTo>
                <a:lnTo>
                  <a:pt x="148004" y="937183"/>
                </a:lnTo>
                <a:lnTo>
                  <a:pt x="143018" y="921091"/>
                </a:lnTo>
                <a:lnTo>
                  <a:pt x="21305" y="945342"/>
                </a:lnTo>
                <a:lnTo>
                  <a:pt x="0" y="837005"/>
                </a:lnTo>
                <a:lnTo>
                  <a:pt x="121713" y="812754"/>
                </a:lnTo>
                <a:lnTo>
                  <a:pt x="119673" y="794169"/>
                </a:lnTo>
                <a:lnTo>
                  <a:pt x="118540" y="775584"/>
                </a:lnTo>
                <a:lnTo>
                  <a:pt x="117633" y="756999"/>
                </a:lnTo>
                <a:lnTo>
                  <a:pt x="117180" y="738188"/>
                </a:lnTo>
                <a:lnTo>
                  <a:pt x="117406" y="723002"/>
                </a:lnTo>
                <a:lnTo>
                  <a:pt x="118313" y="707817"/>
                </a:lnTo>
                <a:lnTo>
                  <a:pt x="118993" y="692632"/>
                </a:lnTo>
                <a:lnTo>
                  <a:pt x="120353" y="677673"/>
                </a:lnTo>
                <a:lnTo>
                  <a:pt x="2040" y="656595"/>
                </a:lnTo>
                <a:lnTo>
                  <a:pt x="25838" y="547805"/>
                </a:lnTo>
                <a:lnTo>
                  <a:pt x="139392" y="567976"/>
                </a:lnTo>
                <a:lnTo>
                  <a:pt x="144151" y="550978"/>
                </a:lnTo>
                <a:lnTo>
                  <a:pt x="149591" y="533979"/>
                </a:lnTo>
                <a:lnTo>
                  <a:pt x="155257" y="516981"/>
                </a:lnTo>
                <a:lnTo>
                  <a:pt x="161377" y="500662"/>
                </a:lnTo>
                <a:lnTo>
                  <a:pt x="167950" y="484344"/>
                </a:lnTo>
                <a:lnTo>
                  <a:pt x="174750" y="468025"/>
                </a:lnTo>
                <a:lnTo>
                  <a:pt x="182229" y="452160"/>
                </a:lnTo>
                <a:lnTo>
                  <a:pt x="189935" y="436521"/>
                </a:lnTo>
                <a:lnTo>
                  <a:pt x="100634" y="380313"/>
                </a:lnTo>
                <a:lnTo>
                  <a:pt x="166363" y="287614"/>
                </a:lnTo>
                <a:lnTo>
                  <a:pt x="250225" y="339970"/>
                </a:lnTo>
                <a:lnTo>
                  <a:pt x="261558" y="325464"/>
                </a:lnTo>
                <a:lnTo>
                  <a:pt x="273344" y="310732"/>
                </a:lnTo>
                <a:lnTo>
                  <a:pt x="285583" y="296680"/>
                </a:lnTo>
                <a:lnTo>
                  <a:pt x="298502" y="282628"/>
                </a:lnTo>
                <a:lnTo>
                  <a:pt x="311422" y="269483"/>
                </a:lnTo>
                <a:lnTo>
                  <a:pt x="325021" y="256337"/>
                </a:lnTo>
                <a:lnTo>
                  <a:pt x="338620" y="243645"/>
                </a:lnTo>
                <a:lnTo>
                  <a:pt x="353126" y="231179"/>
                </a:lnTo>
                <a:lnTo>
                  <a:pt x="302356" y="158653"/>
                </a:lnTo>
                <a:lnTo>
                  <a:pt x="399817" y="96098"/>
                </a:lnTo>
                <a:lnTo>
                  <a:pt x="447868" y="164772"/>
                </a:lnTo>
                <a:lnTo>
                  <a:pt x="464640" y="155253"/>
                </a:lnTo>
                <a:lnTo>
                  <a:pt x="482092" y="146187"/>
                </a:lnTo>
                <a:lnTo>
                  <a:pt x="499545" y="137801"/>
                </a:lnTo>
                <a:lnTo>
                  <a:pt x="517450" y="129642"/>
                </a:lnTo>
                <a:lnTo>
                  <a:pt x="535582" y="122389"/>
                </a:lnTo>
                <a:lnTo>
                  <a:pt x="553941" y="115363"/>
                </a:lnTo>
                <a:lnTo>
                  <a:pt x="572753" y="109017"/>
                </a:lnTo>
                <a:lnTo>
                  <a:pt x="591566" y="103124"/>
                </a:lnTo>
                <a:lnTo>
                  <a:pt x="575926" y="24931"/>
                </a:lnTo>
                <a:lnTo>
                  <a:pt x="690613" y="2267"/>
                </a:lnTo>
                <a:lnTo>
                  <a:pt x="706026" y="80233"/>
                </a:lnTo>
                <a:lnTo>
                  <a:pt x="723705" y="78420"/>
                </a:lnTo>
                <a:lnTo>
                  <a:pt x="741384" y="77513"/>
                </a:lnTo>
                <a:lnTo>
                  <a:pt x="759063" y="76607"/>
                </a:lnTo>
                <a:lnTo>
                  <a:pt x="776968" y="76380"/>
                </a:lnTo>
                <a:lnTo>
                  <a:pt x="787848" y="76380"/>
                </a:lnTo>
                <a:lnTo>
                  <a:pt x="798727" y="76607"/>
                </a:lnTo>
                <a:lnTo>
                  <a:pt x="809380" y="77060"/>
                </a:lnTo>
                <a:lnTo>
                  <a:pt x="820032" y="77967"/>
                </a:lnTo>
                <a:lnTo>
                  <a:pt x="830685" y="78646"/>
                </a:lnTo>
                <a:lnTo>
                  <a:pt x="841338" y="79780"/>
                </a:lnTo>
                <a:lnTo>
                  <a:pt x="851764" y="80686"/>
                </a:lnTo>
                <a:lnTo>
                  <a:pt x="862417" y="82046"/>
                </a:lnTo>
                <a:lnTo>
                  <a:pt x="880549" y="0"/>
                </a:lnTo>
                <a:close/>
              </a:path>
            </a:pathLst>
          </a:custGeom>
          <a:solidFill>
            <a:sysClr val="windowText" lastClr="000000">
              <a:lumMod val="75000"/>
              <a:lumOff val="25000"/>
            </a:sysClr>
          </a:solidFill>
          <a:ln>
            <a:noFill/>
          </a:ln>
        </p:spPr>
        <p:txBody>
          <a:bodyPr anchor="ctr" anchorCtr="1">
            <a:normAutofit fontScale="85000"/>
          </a:bodyPr>
          <a:p>
            <a:pPr fontAlgn="base"/>
            <a:endParaRPr lang="zh-CN" altLang="en-US" sz="1375" strike="noStrike" noProof="1">
              <a:sym typeface="Arial" panose="020B0604020202020204" pitchFamily="34" charset="0"/>
            </a:endParaRPr>
          </a:p>
        </p:txBody>
      </p:sp>
      <p:sp>
        <p:nvSpPr>
          <p:cNvPr id="17" name="椭圆 16"/>
          <p:cNvSpPr/>
          <p:nvPr>
            <p:custDataLst>
              <p:tags r:id="rId16"/>
            </p:custDataLst>
          </p:nvPr>
        </p:nvSpPr>
        <p:spPr>
          <a:xfrm>
            <a:off x="7906535" y="5336525"/>
            <a:ext cx="245407" cy="245407"/>
          </a:xfrm>
          <a:prstGeom prst="ellipse">
            <a:avLst/>
          </a:prstGeom>
          <a:solidFill>
            <a:srgbClr val="6D82D1"/>
          </a:solid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p>
            <a:pPr algn="ctr" fontAlgn="base"/>
            <a:endParaRPr lang="zh-CN" altLang="en-US" sz="1375" strike="noStrike" noProof="1">
              <a:sym typeface="Arial" panose="020B0604020202020204" pitchFamily="34" charset="0"/>
            </a:endParaRPr>
          </a:p>
        </p:txBody>
      </p:sp>
      <p:sp>
        <p:nvSpPr>
          <p:cNvPr id="19" name="椭圆 18"/>
          <p:cNvSpPr/>
          <p:nvPr>
            <p:custDataLst>
              <p:tags r:id="rId17"/>
            </p:custDataLst>
          </p:nvPr>
        </p:nvSpPr>
        <p:spPr>
          <a:xfrm>
            <a:off x="5835341" y="5336525"/>
            <a:ext cx="245407" cy="245407"/>
          </a:xfrm>
          <a:prstGeom prst="ellipse">
            <a:avLst/>
          </a:prstGeom>
          <a:solidFill>
            <a:srgbClr val="48D0B9"/>
          </a:solid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p>
            <a:pPr algn="ctr" fontAlgn="base"/>
            <a:endParaRPr lang="zh-CN" altLang="en-US" sz="1375" strike="noStrike" noProof="1">
              <a:sym typeface="Arial" panose="020B0604020202020204" pitchFamily="34" charset="0"/>
            </a:endParaRPr>
          </a:p>
        </p:txBody>
      </p:sp>
      <p:sp>
        <p:nvSpPr>
          <p:cNvPr id="23" name="椭圆 22"/>
          <p:cNvSpPr/>
          <p:nvPr>
            <p:custDataLst>
              <p:tags r:id="rId18"/>
            </p:custDataLst>
          </p:nvPr>
        </p:nvSpPr>
        <p:spPr>
          <a:xfrm flipV="1">
            <a:off x="4676503" y="3135619"/>
            <a:ext cx="245407" cy="245407"/>
          </a:xfrm>
          <a:prstGeom prst="ellipse">
            <a:avLst/>
          </a:prstGeom>
          <a:solidFill>
            <a:srgbClr val="A5CC44"/>
          </a:solid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p>
            <a:pPr algn="ctr" fontAlgn="base"/>
            <a:endParaRPr lang="zh-CN" altLang="en-US" sz="1375" strike="noStrike" noProof="1">
              <a:sym typeface="Arial" panose="020B0604020202020204" pitchFamily="34" charset="0"/>
            </a:endParaRPr>
          </a:p>
        </p:txBody>
      </p:sp>
      <p:cxnSp>
        <p:nvCxnSpPr>
          <p:cNvPr id="24" name="直接连接符 23"/>
          <p:cNvCxnSpPr/>
          <p:nvPr>
            <p:custDataLst>
              <p:tags r:id="rId19"/>
            </p:custDataLst>
          </p:nvPr>
        </p:nvCxnSpPr>
        <p:spPr>
          <a:xfrm flipV="1">
            <a:off x="4799119" y="1531303"/>
            <a:ext cx="3175" cy="1476375"/>
          </a:xfrm>
          <a:prstGeom prst="line">
            <a:avLst/>
          </a:prstGeom>
          <a:gradFill>
            <a:gsLst>
              <a:gs pos="0">
                <a:srgbClr val="6D82D1">
                  <a:lumMod val="60000"/>
                  <a:lumOff val="40000"/>
                </a:srgbClr>
              </a:gs>
              <a:gs pos="64000">
                <a:srgbClr val="6D82D1"/>
              </a:gs>
            </a:gsLst>
            <a:lin ang="3600000" scaled="0"/>
          </a:gradFill>
          <a:ln w="19050">
            <a:solidFill>
              <a:srgbClr val="A5CC44"/>
            </a:solidFill>
          </a:ln>
          <a:effectLst>
            <a:outerShdw blurRad="127000" dist="38100" dir="4020000" sx="98000" sy="98000" algn="ctr" rotWithShape="0">
              <a:srgbClr val="474747">
                <a:alpha val="93000"/>
              </a:srgbClr>
            </a:outerShdw>
          </a:effectLst>
        </p:spPr>
        <p:style>
          <a:lnRef idx="2">
            <a:srgbClr val="6D82D1">
              <a:shade val="50000"/>
            </a:srgbClr>
          </a:lnRef>
          <a:fillRef idx="1">
            <a:srgbClr val="6D82D1"/>
          </a:fillRef>
          <a:effectRef idx="0">
            <a:srgbClr val="6D82D1"/>
          </a:effectRef>
          <a:fontRef idx="minor">
            <a:sysClr val="window" lastClr="FFFFFF"/>
          </a:fontRef>
        </p:style>
      </p:cxnSp>
      <p:sp>
        <p:nvSpPr>
          <p:cNvPr id="25" name="椭圆 24"/>
          <p:cNvSpPr/>
          <p:nvPr>
            <p:custDataLst>
              <p:tags r:id="rId20"/>
            </p:custDataLst>
          </p:nvPr>
        </p:nvSpPr>
        <p:spPr>
          <a:xfrm flipV="1">
            <a:off x="6796172" y="3135619"/>
            <a:ext cx="245407" cy="245407"/>
          </a:xfrm>
          <a:prstGeom prst="ellipse">
            <a:avLst/>
          </a:prstGeom>
          <a:solidFill>
            <a:srgbClr val="2DBCEF"/>
          </a:solid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p>
            <a:pPr algn="ctr" fontAlgn="base"/>
            <a:endParaRPr lang="zh-CN" altLang="en-US" sz="1375" strike="noStrike" noProof="1">
              <a:sym typeface="Arial" panose="020B0604020202020204" pitchFamily="34" charset="0"/>
            </a:endParaRPr>
          </a:p>
        </p:txBody>
      </p:sp>
      <p:cxnSp>
        <p:nvCxnSpPr>
          <p:cNvPr id="26" name="直接连接符 25"/>
          <p:cNvCxnSpPr/>
          <p:nvPr>
            <p:custDataLst>
              <p:tags r:id="rId21"/>
            </p:custDataLst>
          </p:nvPr>
        </p:nvCxnSpPr>
        <p:spPr>
          <a:xfrm flipH="1" flipV="1">
            <a:off x="6907319" y="1604328"/>
            <a:ext cx="11113" cy="1403351"/>
          </a:xfrm>
          <a:prstGeom prst="line">
            <a:avLst/>
          </a:prstGeom>
          <a:gradFill>
            <a:gsLst>
              <a:gs pos="0">
                <a:srgbClr val="6D82D1">
                  <a:lumMod val="60000"/>
                  <a:lumOff val="40000"/>
                </a:srgbClr>
              </a:gs>
              <a:gs pos="64000">
                <a:srgbClr val="6D82D1"/>
              </a:gs>
            </a:gsLst>
            <a:lin ang="3600000" scaled="0"/>
          </a:gradFill>
          <a:ln w="19050">
            <a:solidFill>
              <a:srgbClr val="2DBCEF"/>
            </a:solidFill>
          </a:ln>
          <a:effectLst>
            <a:outerShdw blurRad="127000" dist="38100" dir="4020000" sx="98000" sy="98000" algn="ctr" rotWithShape="0">
              <a:srgbClr val="474747">
                <a:alpha val="93000"/>
              </a:srgbClr>
            </a:outerShdw>
          </a:effectLst>
        </p:spPr>
        <p:style>
          <a:lnRef idx="2">
            <a:srgbClr val="6D82D1">
              <a:shade val="50000"/>
            </a:srgbClr>
          </a:lnRef>
          <a:fillRef idx="1">
            <a:srgbClr val="6D82D1"/>
          </a:fillRef>
          <a:effectRef idx="0">
            <a:srgbClr val="6D82D1"/>
          </a:effectRef>
          <a:fontRef idx="minor">
            <a:sysClr val="window" lastClr="FFFFFF"/>
          </a:fontRef>
        </p:style>
      </p:cxnSp>
      <p:sp>
        <p:nvSpPr>
          <p:cNvPr id="52243" name="文本框 26"/>
          <p:cNvSpPr txBox="1"/>
          <p:nvPr>
            <p:custDataLst>
              <p:tags r:id="rId22"/>
            </p:custDataLst>
          </p:nvPr>
        </p:nvSpPr>
        <p:spPr>
          <a:xfrm>
            <a:off x="1443249" y="1824567"/>
            <a:ext cx="3028951" cy="3567113"/>
          </a:xfrm>
          <a:prstGeom prst="rect">
            <a:avLst/>
          </a:prstGeom>
          <a:noFill/>
          <a:ln w="9525">
            <a:noFill/>
          </a:ln>
        </p:spPr>
        <p:txBody>
          <a:bodyPr wrap="square" anchor="t"/>
          <a:p>
            <a:pPr algn="r">
              <a:lnSpc>
                <a:spcPct val="140000"/>
              </a:lnSpc>
            </a:pPr>
            <a:r>
              <a:rPr lang="en-US" altLang="zh-CN" sz="1865" dirty="0">
                <a:solidFill>
                  <a:schemeClr val="tx2"/>
                </a:solidFill>
                <a:latin typeface="微软雅黑" panose="020B0503020204020204" charset="-122"/>
                <a:ea typeface="微软雅黑" panose="020B0503020204020204" charset="-122"/>
                <a:sym typeface="Arial" panose="020B0604020202020204" pitchFamily="34" charset="0"/>
              </a:rPr>
              <a:t>In</a:t>
            </a: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：有标签</a:t>
            </a:r>
            <a:endParaRPr lang="zh-CN" altLang="en-US" sz="1865" dirty="0">
              <a:solidFill>
                <a:schemeClr val="tx2"/>
              </a:solidFill>
              <a:latin typeface="微软雅黑" panose="020B0503020204020204" charset="-122"/>
              <a:ea typeface="微软雅黑" panose="020B0503020204020204" charset="-122"/>
              <a:sym typeface="Arial" panose="020B0604020202020204" pitchFamily="34" charset="0"/>
            </a:endParaRPr>
          </a:p>
          <a:p>
            <a:pPr algn="r">
              <a:lnSpc>
                <a:spcPct val="140000"/>
              </a:lnSpc>
            </a:pPr>
            <a:r>
              <a:rPr lang="en-US" altLang="zh-CN" sz="1865" dirty="0">
                <a:solidFill>
                  <a:schemeClr val="tx2"/>
                </a:solidFill>
                <a:latin typeface="微软雅黑" panose="020B0503020204020204" charset="-122"/>
                <a:ea typeface="微软雅黑" panose="020B0503020204020204" charset="-122"/>
                <a:sym typeface="Arial" panose="020B0604020202020204" pitchFamily="34" charset="0"/>
              </a:rPr>
              <a:t>Out</a:t>
            </a: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：有反馈</a:t>
            </a:r>
            <a:endParaRPr lang="zh-CN" altLang="en-US" sz="1865" dirty="0">
              <a:solidFill>
                <a:schemeClr val="tx2"/>
              </a:solidFill>
              <a:latin typeface="微软雅黑" panose="020B0503020204020204" charset="-122"/>
              <a:ea typeface="微软雅黑" panose="020B0503020204020204" charset="-122"/>
              <a:sym typeface="Arial" panose="020B0604020202020204" pitchFamily="34" charset="0"/>
            </a:endParaRPr>
          </a:p>
          <a:p>
            <a:pPr algn="r">
              <a:lnSpc>
                <a:spcPct val="140000"/>
              </a:lnSpc>
            </a:pP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目的：预测结果</a:t>
            </a:r>
            <a:endParaRPr lang="zh-CN" altLang="en-US" sz="1865" dirty="0">
              <a:solidFill>
                <a:schemeClr val="tx2"/>
              </a:solidFill>
              <a:latin typeface="微软雅黑" panose="020B0503020204020204" charset="-122"/>
              <a:ea typeface="微软雅黑" panose="020B0503020204020204" charset="-122"/>
              <a:sym typeface="Arial" panose="020B0604020202020204" pitchFamily="34" charset="0"/>
            </a:endParaRPr>
          </a:p>
          <a:p>
            <a:pPr algn="r">
              <a:lnSpc>
                <a:spcPct val="140000"/>
              </a:lnSpc>
            </a:pP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案例：学认字</a:t>
            </a:r>
            <a:endParaRPr lang="zh-CN" altLang="en-US" sz="1865" dirty="0">
              <a:solidFill>
                <a:schemeClr val="tx2"/>
              </a:solidFill>
              <a:latin typeface="微软雅黑" panose="020B0503020204020204" charset="-122"/>
              <a:ea typeface="微软雅黑" panose="020B0503020204020204" charset="-122"/>
              <a:sym typeface="Arial" panose="020B0604020202020204" pitchFamily="34" charset="0"/>
            </a:endParaRPr>
          </a:p>
          <a:p>
            <a:pPr algn="r">
              <a:lnSpc>
                <a:spcPct val="140000"/>
              </a:lnSpc>
            </a:pP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算法：分类（类别）</a:t>
            </a:r>
            <a:endParaRPr lang="zh-CN" altLang="en-US" sz="1865" dirty="0">
              <a:solidFill>
                <a:schemeClr val="tx2"/>
              </a:solidFill>
              <a:latin typeface="微软雅黑" panose="020B0503020204020204" charset="-122"/>
              <a:ea typeface="微软雅黑" panose="020B0503020204020204" charset="-122"/>
              <a:sym typeface="Arial" panose="020B0604020202020204" pitchFamily="34" charset="0"/>
            </a:endParaRPr>
          </a:p>
          <a:p>
            <a:pPr algn="r">
              <a:lnSpc>
                <a:spcPct val="140000"/>
              </a:lnSpc>
            </a:pP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回归（数字）</a:t>
            </a:r>
            <a:endParaRPr lang="zh-CN" altLang="en-US" sz="1375" dirty="0">
              <a:latin typeface="Lato Light" charset="0"/>
              <a:sym typeface="Arial" panose="020B0604020202020204" pitchFamily="34" charset="0"/>
            </a:endParaRPr>
          </a:p>
          <a:p>
            <a:pPr algn="r"/>
            <a:endParaRPr lang="zh-CN" altLang="en-US" sz="1375" dirty="0">
              <a:latin typeface="Lato Light" charset="0"/>
              <a:sym typeface="Arial" panose="020B0604020202020204" pitchFamily="34" charset="0"/>
            </a:endParaRPr>
          </a:p>
        </p:txBody>
      </p:sp>
      <p:sp>
        <p:nvSpPr>
          <p:cNvPr id="52244" name="文本框 27"/>
          <p:cNvSpPr txBox="1"/>
          <p:nvPr>
            <p:custDataLst>
              <p:tags r:id="rId23"/>
            </p:custDataLst>
          </p:nvPr>
        </p:nvSpPr>
        <p:spPr>
          <a:xfrm>
            <a:off x="2438507" y="1531303"/>
            <a:ext cx="2360612" cy="463551"/>
          </a:xfrm>
          <a:prstGeom prst="rect">
            <a:avLst/>
          </a:prstGeom>
          <a:noFill/>
          <a:ln w="9525">
            <a:noFill/>
          </a:ln>
        </p:spPr>
        <p:txBody>
          <a:bodyPr wrap="square" anchor="t"/>
          <a:p>
            <a:pPr algn="r"/>
            <a:r>
              <a:rPr lang="zh-CN" altLang="en-US" sz="2000" b="1" dirty="0">
                <a:solidFill>
                  <a:srgbClr val="A5CC44"/>
                </a:solidFill>
                <a:latin typeface="微软雅黑" panose="020B0503020204020204" charset="-122"/>
                <a:ea typeface="微软雅黑" panose="020B0503020204020204" charset="-122"/>
                <a:sym typeface="Arial" panose="020B0604020202020204" pitchFamily="34" charset="0"/>
              </a:rPr>
              <a:t>监督学习</a:t>
            </a:r>
            <a:endParaRPr lang="zh-CN" altLang="en-US" sz="1375" dirty="0">
              <a:solidFill>
                <a:srgbClr val="A5CC44"/>
              </a:solidFill>
              <a:latin typeface="Arial" panose="020B0604020202020204" pitchFamily="34" charset="0"/>
              <a:sym typeface="Arial" panose="020B0604020202020204" pitchFamily="34" charset="0"/>
            </a:endParaRPr>
          </a:p>
          <a:p>
            <a:pPr algn="r"/>
            <a:endParaRPr lang="zh-CN" altLang="en-US" sz="1375" dirty="0">
              <a:solidFill>
                <a:srgbClr val="A5CC44"/>
              </a:solidFill>
              <a:latin typeface="Arial" panose="020B0604020202020204" pitchFamily="34" charset="0"/>
              <a:sym typeface="Arial" panose="020B0604020202020204" pitchFamily="34" charset="0"/>
            </a:endParaRPr>
          </a:p>
        </p:txBody>
      </p:sp>
      <p:sp>
        <p:nvSpPr>
          <p:cNvPr id="52245" name="文本框 33"/>
          <p:cNvSpPr txBox="1"/>
          <p:nvPr>
            <p:custDataLst>
              <p:tags r:id="rId24"/>
            </p:custDataLst>
          </p:nvPr>
        </p:nvSpPr>
        <p:spPr>
          <a:xfrm>
            <a:off x="4108556" y="5685791"/>
            <a:ext cx="1895475" cy="368300"/>
          </a:xfrm>
          <a:prstGeom prst="rect">
            <a:avLst/>
          </a:prstGeom>
          <a:noFill/>
          <a:ln w="9525">
            <a:noFill/>
          </a:ln>
        </p:spPr>
        <p:txBody>
          <a:bodyPr wrap="square" anchor="t"/>
          <a:p>
            <a:pPr algn="r"/>
            <a:r>
              <a:rPr lang="zh-CN" altLang="en-US" sz="1700" b="1" dirty="0">
                <a:solidFill>
                  <a:srgbClr val="48D0B9"/>
                </a:solidFill>
                <a:latin typeface="微软雅黑" panose="020B0503020204020204" charset="-122"/>
                <a:ea typeface="微软雅黑" panose="020B0503020204020204" charset="-122"/>
                <a:sym typeface="Arial" panose="020B0604020202020204" pitchFamily="34" charset="0"/>
              </a:rPr>
              <a:t>半监督学习</a:t>
            </a:r>
            <a:endParaRPr lang="zh-CN" altLang="en-US" sz="1700" b="1" dirty="0">
              <a:solidFill>
                <a:srgbClr val="48D0B9"/>
              </a:solidFill>
              <a:latin typeface="微软雅黑" panose="020B0503020204020204" charset="-122"/>
              <a:ea typeface="微软雅黑" panose="020B0503020204020204" charset="-122"/>
              <a:sym typeface="Arial" panose="020B0604020202020204" pitchFamily="34" charset="0"/>
            </a:endParaRPr>
          </a:p>
        </p:txBody>
      </p:sp>
      <p:sp>
        <p:nvSpPr>
          <p:cNvPr id="52246" name="文本框 35"/>
          <p:cNvSpPr txBox="1"/>
          <p:nvPr>
            <p:custDataLst>
              <p:tags r:id="rId25"/>
            </p:custDataLst>
          </p:nvPr>
        </p:nvSpPr>
        <p:spPr>
          <a:xfrm>
            <a:off x="7913793" y="5685791"/>
            <a:ext cx="1895475" cy="368300"/>
          </a:xfrm>
          <a:prstGeom prst="rect">
            <a:avLst/>
          </a:prstGeom>
          <a:noFill/>
          <a:ln w="9525">
            <a:noFill/>
          </a:ln>
        </p:spPr>
        <p:txBody>
          <a:bodyPr wrap="square" anchor="t"/>
          <a:p>
            <a:r>
              <a:rPr lang="zh-CN" altLang="en-US" sz="1700" b="1" dirty="0">
                <a:solidFill>
                  <a:srgbClr val="6D82D1"/>
                </a:solidFill>
                <a:latin typeface="微软雅黑" panose="020B0503020204020204" charset="-122"/>
                <a:ea typeface="微软雅黑" panose="020B0503020204020204" charset="-122"/>
                <a:sym typeface="Arial" panose="020B0604020202020204" pitchFamily="34" charset="0"/>
              </a:rPr>
              <a:t>强化学习</a:t>
            </a:r>
            <a:endParaRPr lang="zh-CN" altLang="en-US" sz="1700" b="1" dirty="0">
              <a:solidFill>
                <a:srgbClr val="6D82D1"/>
              </a:solidFill>
              <a:latin typeface="微软雅黑" panose="020B0503020204020204" charset="-122"/>
              <a:ea typeface="微软雅黑" panose="020B0503020204020204" charset="-122"/>
              <a:sym typeface="Arial" panose="020B0604020202020204" pitchFamily="34" charset="0"/>
            </a:endParaRPr>
          </a:p>
        </p:txBody>
      </p:sp>
      <p:grpSp>
        <p:nvGrpSpPr>
          <p:cNvPr id="37" name="组合 36"/>
          <p:cNvGrpSpPr/>
          <p:nvPr>
            <p:custDataLst>
              <p:tags r:id="rId26"/>
            </p:custDataLst>
          </p:nvPr>
        </p:nvGrpSpPr>
        <p:grpSpPr>
          <a:xfrm>
            <a:off x="5774669" y="3747880"/>
            <a:ext cx="1608047" cy="104200"/>
            <a:chOff x="5539538" y="2500346"/>
            <a:chExt cx="1608046" cy="104200"/>
          </a:xfrm>
          <a:solidFill>
            <a:sysClr val="window" lastClr="FFFFFF">
              <a:lumMod val="75000"/>
            </a:sysClr>
          </a:solidFill>
        </p:grpSpPr>
        <p:sp>
          <p:nvSpPr>
            <p:cNvPr id="38" name="椭圆 37"/>
            <p:cNvSpPr/>
            <p:nvPr/>
          </p:nvSpPr>
          <p:spPr>
            <a:xfrm>
              <a:off x="5539538"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39" name="椭圆 38"/>
            <p:cNvSpPr/>
            <p:nvPr/>
          </p:nvSpPr>
          <p:spPr>
            <a:xfrm>
              <a:off x="5915500"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0" name="椭圆 39"/>
            <p:cNvSpPr/>
            <p:nvPr/>
          </p:nvSpPr>
          <p:spPr>
            <a:xfrm>
              <a:off x="6291462"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1" name="椭圆 40"/>
            <p:cNvSpPr/>
            <p:nvPr/>
          </p:nvSpPr>
          <p:spPr>
            <a:xfrm>
              <a:off x="6667424"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2" name="椭圆 41"/>
            <p:cNvSpPr/>
            <p:nvPr/>
          </p:nvSpPr>
          <p:spPr>
            <a:xfrm>
              <a:off x="7043384"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grpSp>
      <p:grpSp>
        <p:nvGrpSpPr>
          <p:cNvPr id="43" name="组合 42"/>
          <p:cNvGrpSpPr/>
          <p:nvPr>
            <p:custDataLst>
              <p:tags r:id="rId27"/>
            </p:custDataLst>
          </p:nvPr>
        </p:nvGrpSpPr>
        <p:grpSpPr>
          <a:xfrm>
            <a:off x="7884303" y="3747880"/>
            <a:ext cx="1608047" cy="104200"/>
            <a:chOff x="7649180" y="2500346"/>
            <a:chExt cx="1608046" cy="104200"/>
          </a:xfrm>
          <a:solidFill>
            <a:sysClr val="window" lastClr="FFFFFF">
              <a:lumMod val="75000"/>
            </a:sysClr>
          </a:solidFill>
        </p:grpSpPr>
        <p:sp>
          <p:nvSpPr>
            <p:cNvPr id="44" name="椭圆 43"/>
            <p:cNvSpPr/>
            <p:nvPr/>
          </p:nvSpPr>
          <p:spPr>
            <a:xfrm>
              <a:off x="7649180"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5" name="椭圆 44"/>
            <p:cNvSpPr/>
            <p:nvPr/>
          </p:nvSpPr>
          <p:spPr>
            <a:xfrm>
              <a:off x="8025142"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6" name="椭圆 45"/>
            <p:cNvSpPr/>
            <p:nvPr/>
          </p:nvSpPr>
          <p:spPr>
            <a:xfrm>
              <a:off x="8401104"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7" name="椭圆 46"/>
            <p:cNvSpPr/>
            <p:nvPr/>
          </p:nvSpPr>
          <p:spPr>
            <a:xfrm>
              <a:off x="8777066"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8" name="椭圆 47"/>
            <p:cNvSpPr/>
            <p:nvPr/>
          </p:nvSpPr>
          <p:spPr>
            <a:xfrm>
              <a:off x="9153026"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grpSp>
      <p:grpSp>
        <p:nvGrpSpPr>
          <p:cNvPr id="55" name="组合 54"/>
          <p:cNvGrpSpPr/>
          <p:nvPr>
            <p:custDataLst>
              <p:tags r:id="rId28"/>
            </p:custDataLst>
          </p:nvPr>
        </p:nvGrpSpPr>
        <p:grpSpPr>
          <a:xfrm>
            <a:off x="4830472" y="5954415"/>
            <a:ext cx="1608047" cy="104200"/>
            <a:chOff x="3447195" y="2500346"/>
            <a:chExt cx="1608046" cy="104200"/>
          </a:xfrm>
          <a:solidFill>
            <a:sysClr val="window" lastClr="FFFFFF">
              <a:lumMod val="75000"/>
            </a:sysClr>
          </a:solidFill>
        </p:grpSpPr>
        <p:sp>
          <p:nvSpPr>
            <p:cNvPr id="56" name="椭圆 55"/>
            <p:cNvSpPr/>
            <p:nvPr/>
          </p:nvSpPr>
          <p:spPr>
            <a:xfrm>
              <a:off x="3447195"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57" name="椭圆 56"/>
            <p:cNvSpPr/>
            <p:nvPr/>
          </p:nvSpPr>
          <p:spPr>
            <a:xfrm>
              <a:off x="3823157"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58" name="椭圆 57"/>
            <p:cNvSpPr/>
            <p:nvPr/>
          </p:nvSpPr>
          <p:spPr>
            <a:xfrm>
              <a:off x="4199119"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59" name="椭圆 58"/>
            <p:cNvSpPr/>
            <p:nvPr/>
          </p:nvSpPr>
          <p:spPr>
            <a:xfrm>
              <a:off x="4575081"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0" name="椭圆 59"/>
            <p:cNvSpPr/>
            <p:nvPr/>
          </p:nvSpPr>
          <p:spPr>
            <a:xfrm>
              <a:off x="4951041"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grpSp>
      <p:grpSp>
        <p:nvGrpSpPr>
          <p:cNvPr id="61" name="组合 60"/>
          <p:cNvGrpSpPr/>
          <p:nvPr>
            <p:custDataLst>
              <p:tags r:id="rId29"/>
            </p:custDataLst>
          </p:nvPr>
        </p:nvGrpSpPr>
        <p:grpSpPr>
          <a:xfrm>
            <a:off x="6912295" y="5954415"/>
            <a:ext cx="1608047" cy="104200"/>
            <a:chOff x="3447195" y="2500346"/>
            <a:chExt cx="1608046" cy="104200"/>
          </a:xfrm>
          <a:solidFill>
            <a:sysClr val="window" lastClr="FFFFFF">
              <a:lumMod val="75000"/>
            </a:sysClr>
          </a:solidFill>
        </p:grpSpPr>
        <p:sp>
          <p:nvSpPr>
            <p:cNvPr id="62" name="椭圆 61"/>
            <p:cNvSpPr/>
            <p:nvPr/>
          </p:nvSpPr>
          <p:spPr>
            <a:xfrm>
              <a:off x="3447195"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3" name="椭圆 62"/>
            <p:cNvSpPr/>
            <p:nvPr/>
          </p:nvSpPr>
          <p:spPr>
            <a:xfrm>
              <a:off x="3823157"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4" name="椭圆 63"/>
            <p:cNvSpPr/>
            <p:nvPr/>
          </p:nvSpPr>
          <p:spPr>
            <a:xfrm>
              <a:off x="4199119"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5" name="椭圆 64"/>
            <p:cNvSpPr/>
            <p:nvPr/>
          </p:nvSpPr>
          <p:spPr>
            <a:xfrm>
              <a:off x="4575081"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6" name="椭圆 65"/>
            <p:cNvSpPr/>
            <p:nvPr/>
          </p:nvSpPr>
          <p:spPr>
            <a:xfrm>
              <a:off x="4951041"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grpSp>
      <p:sp>
        <p:nvSpPr>
          <p:cNvPr id="52251" name="文本框 67"/>
          <p:cNvSpPr txBox="1"/>
          <p:nvPr>
            <p:custDataLst>
              <p:tags r:id="rId30"/>
            </p:custDataLst>
          </p:nvPr>
        </p:nvSpPr>
        <p:spPr>
          <a:xfrm>
            <a:off x="6907319" y="1390015"/>
            <a:ext cx="1897063" cy="368300"/>
          </a:xfrm>
          <a:prstGeom prst="rect">
            <a:avLst/>
          </a:prstGeom>
          <a:noFill/>
          <a:ln w="9525">
            <a:noFill/>
          </a:ln>
        </p:spPr>
        <p:txBody>
          <a:bodyPr wrap="square" anchor="t"/>
          <a:p>
            <a:r>
              <a:rPr lang="zh-CN" altLang="en-US" sz="2000" b="1" dirty="0">
                <a:solidFill>
                  <a:srgbClr val="2DBCEF"/>
                </a:solidFill>
                <a:latin typeface="微软雅黑" panose="020B0503020204020204" charset="-122"/>
                <a:ea typeface="微软雅黑" panose="020B0503020204020204" charset="-122"/>
                <a:sym typeface="Arial" panose="020B0604020202020204" pitchFamily="34" charset="0"/>
              </a:rPr>
              <a:t>无监督学习</a:t>
            </a:r>
            <a:endParaRPr lang="zh-CN" altLang="en-US" sz="2000" b="1" dirty="0">
              <a:solidFill>
                <a:srgbClr val="2DBCEF"/>
              </a:solidFill>
              <a:latin typeface="微软雅黑" panose="020B0503020204020204" charset="-122"/>
              <a:ea typeface="微软雅黑" panose="020B0503020204020204" charset="-122"/>
              <a:sym typeface="Arial" panose="020B0604020202020204" pitchFamily="34" charset="0"/>
            </a:endParaRPr>
          </a:p>
        </p:txBody>
      </p:sp>
      <p:sp>
        <p:nvSpPr>
          <p:cNvPr id="52252" name="文本框 15"/>
          <p:cNvSpPr txBox="1"/>
          <p:nvPr/>
        </p:nvSpPr>
        <p:spPr>
          <a:xfrm>
            <a:off x="7148195" y="1617663"/>
            <a:ext cx="3079751" cy="2104390"/>
          </a:xfrm>
          <a:prstGeom prst="rect">
            <a:avLst/>
          </a:prstGeom>
          <a:noFill/>
          <a:ln w="9525">
            <a:noFill/>
          </a:ln>
        </p:spPr>
        <p:txBody>
          <a:bodyPr wrap="square" anchor="t">
            <a:spAutoFit/>
          </a:bodyPr>
          <a:p>
            <a:pPr>
              <a:lnSpc>
                <a:spcPct val="140000"/>
              </a:lnSpc>
            </a:pPr>
            <a:r>
              <a:rPr lang="en-US" altLang="zh-CN" sz="1865">
                <a:solidFill>
                  <a:schemeClr val="tx2"/>
                </a:solidFill>
                <a:latin typeface="微软雅黑" panose="020B0503020204020204" charset="-122"/>
                <a:ea typeface="微软雅黑" panose="020B0503020204020204" charset="-122"/>
              </a:rPr>
              <a:t>In</a:t>
            </a:r>
            <a:r>
              <a:rPr lang="zh-CN" altLang="en-US" sz="1865">
                <a:solidFill>
                  <a:schemeClr val="tx2"/>
                </a:solidFill>
                <a:latin typeface="微软雅黑" panose="020B0503020204020204" charset="-122"/>
                <a:ea typeface="微软雅黑" panose="020B0503020204020204" charset="-122"/>
              </a:rPr>
              <a:t>：无标签</a:t>
            </a:r>
            <a:endParaRPr lang="zh-CN" altLang="en-US" sz="1865">
              <a:solidFill>
                <a:schemeClr val="tx2"/>
              </a:solidFill>
              <a:latin typeface="微软雅黑" panose="020B0503020204020204" charset="-122"/>
              <a:ea typeface="微软雅黑" panose="020B0503020204020204" charset="-122"/>
            </a:endParaRPr>
          </a:p>
          <a:p>
            <a:pPr>
              <a:lnSpc>
                <a:spcPct val="140000"/>
              </a:lnSpc>
            </a:pPr>
            <a:r>
              <a:rPr lang="en-US" altLang="zh-CN" sz="1865">
                <a:solidFill>
                  <a:schemeClr val="tx2"/>
                </a:solidFill>
                <a:latin typeface="微软雅黑" panose="020B0503020204020204" charset="-122"/>
                <a:ea typeface="微软雅黑" panose="020B0503020204020204" charset="-122"/>
              </a:rPr>
              <a:t>Out</a:t>
            </a:r>
            <a:r>
              <a:rPr lang="zh-CN" altLang="en-US" sz="1865">
                <a:solidFill>
                  <a:schemeClr val="tx2"/>
                </a:solidFill>
                <a:latin typeface="微软雅黑" panose="020B0503020204020204" charset="-122"/>
                <a:ea typeface="微软雅黑" panose="020B0503020204020204" charset="-122"/>
              </a:rPr>
              <a:t>：无反馈</a:t>
            </a:r>
            <a:endParaRPr lang="zh-CN" altLang="en-US" sz="1865">
              <a:solidFill>
                <a:schemeClr val="tx2"/>
              </a:solidFill>
              <a:latin typeface="微软雅黑" panose="020B0503020204020204" charset="-122"/>
              <a:ea typeface="微软雅黑" panose="020B0503020204020204" charset="-122"/>
            </a:endParaRPr>
          </a:p>
          <a:p>
            <a:pPr>
              <a:lnSpc>
                <a:spcPct val="140000"/>
              </a:lnSpc>
            </a:pPr>
            <a:r>
              <a:rPr lang="zh-CN" altLang="en-US" sz="1865">
                <a:solidFill>
                  <a:schemeClr val="tx2"/>
                </a:solidFill>
                <a:latin typeface="微软雅黑" panose="020B0503020204020204" charset="-122"/>
                <a:ea typeface="微软雅黑" panose="020B0503020204020204" charset="-122"/>
              </a:rPr>
              <a:t>目的：发现潜在结构</a:t>
            </a:r>
            <a:endParaRPr lang="zh-CN" altLang="en-US" sz="1865">
              <a:solidFill>
                <a:schemeClr val="tx2"/>
              </a:solidFill>
              <a:latin typeface="微软雅黑" panose="020B0503020204020204" charset="-122"/>
              <a:ea typeface="微软雅黑" panose="020B0503020204020204" charset="-122"/>
            </a:endParaRPr>
          </a:p>
          <a:p>
            <a:pPr>
              <a:lnSpc>
                <a:spcPct val="140000"/>
              </a:lnSpc>
            </a:pPr>
            <a:r>
              <a:rPr lang="zh-CN" altLang="en-US" sz="1865">
                <a:solidFill>
                  <a:schemeClr val="tx2"/>
                </a:solidFill>
                <a:latin typeface="微软雅黑" panose="020B0503020204020204" charset="-122"/>
                <a:ea typeface="微软雅黑" panose="020B0503020204020204" charset="-122"/>
              </a:rPr>
              <a:t>案例：自动聚类</a:t>
            </a:r>
            <a:endParaRPr lang="zh-CN" altLang="en-US" sz="1865">
              <a:solidFill>
                <a:schemeClr val="tx2"/>
              </a:solidFill>
              <a:latin typeface="微软雅黑" panose="020B0503020204020204" charset="-122"/>
              <a:ea typeface="微软雅黑" panose="020B0503020204020204" charset="-122"/>
            </a:endParaRPr>
          </a:p>
          <a:p>
            <a:pPr>
              <a:lnSpc>
                <a:spcPct val="140000"/>
              </a:lnSpc>
            </a:pPr>
            <a:r>
              <a:rPr lang="zh-CN" altLang="en-US" sz="1865">
                <a:solidFill>
                  <a:schemeClr val="tx2"/>
                </a:solidFill>
                <a:latin typeface="微软雅黑" panose="020B0503020204020204" charset="-122"/>
                <a:ea typeface="微软雅黑" panose="020B0503020204020204" charset="-122"/>
              </a:rPr>
              <a:t>算法：聚类，降维</a:t>
            </a:r>
            <a:endParaRPr lang="zh-CN" altLang="en-US" sz="1865">
              <a:solidFill>
                <a:schemeClr val="tx2"/>
              </a:solidFill>
              <a:latin typeface="微软雅黑" panose="020B0503020204020204" charset="-122"/>
              <a:ea typeface="微软雅黑" panose="020B0503020204020204" charset="-122"/>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4.5 </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六边形 3"/>
          <p:cNvSpPr/>
          <p:nvPr>
            <p:custDataLst>
              <p:tags r:id="rId1"/>
            </p:custDataLst>
          </p:nvPr>
        </p:nvSpPr>
        <p:spPr>
          <a:xfrm>
            <a:off x="4594225" y="2209800"/>
            <a:ext cx="1235075" cy="1063625"/>
          </a:xfrm>
          <a:prstGeom prst="hexagon">
            <a:avLst/>
          </a:prstGeom>
          <a:gradFill>
            <a:gsLst>
              <a:gs pos="0">
                <a:srgbClr val="A5CC44">
                  <a:lumMod val="60000"/>
                  <a:lumOff val="40000"/>
                </a:srgbClr>
              </a:gs>
              <a:gs pos="64000">
                <a:srgbClr val="A5CC44"/>
              </a:gs>
            </a:gsLst>
            <a:lin ang="3600000" scaled="0"/>
          </a:gradFill>
          <a:ln>
            <a:solidFill>
              <a:sysClr val="window" lastClr="FFFFFF"/>
            </a:solidFill>
          </a:ln>
          <a:effectLst>
            <a:outerShdw blurRad="127000" dist="38100" dir="4020000" sx="98000" sy="98000" algn="ctr" rotWithShape="0">
              <a:srgbClr val="3A3A3A">
                <a:alpha val="93000"/>
              </a:srgbClr>
            </a:outerShdw>
          </a:effectLst>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5" name="任意多边形 4"/>
          <p:cNvSpPr/>
          <p:nvPr>
            <p:custDataLst>
              <p:tags r:id="rId2"/>
            </p:custDataLst>
          </p:nvPr>
        </p:nvSpPr>
        <p:spPr>
          <a:xfrm>
            <a:off x="4772884" y="2295975"/>
            <a:ext cx="878160" cy="584807"/>
          </a:xfrm>
          <a:custGeom>
            <a:avLst/>
            <a:gdLst>
              <a:gd name="connsiteX0" fmla="*/ 197982 w 918638"/>
              <a:gd name="connsiteY0" fmla="*/ 0 h 611762"/>
              <a:gd name="connsiteX1" fmla="*/ 720656 w 918638"/>
              <a:gd name="connsiteY1" fmla="*/ 0 h 611762"/>
              <a:gd name="connsiteX2" fmla="*/ 918638 w 918638"/>
              <a:gd name="connsiteY2" fmla="*/ 395965 h 611762"/>
              <a:gd name="connsiteX3" fmla="*/ 810740 w 918638"/>
              <a:gd name="connsiteY3" fmla="*/ 611762 h 611762"/>
              <a:gd name="connsiteX4" fmla="*/ 107899 w 918638"/>
              <a:gd name="connsiteY4" fmla="*/ 611762 h 611762"/>
              <a:gd name="connsiteX5" fmla="*/ 0 w 918638"/>
              <a:gd name="connsiteY5" fmla="*/ 395965 h 61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38" h="611762">
                <a:moveTo>
                  <a:pt x="197982" y="0"/>
                </a:moveTo>
                <a:lnTo>
                  <a:pt x="720656" y="0"/>
                </a:lnTo>
                <a:lnTo>
                  <a:pt x="918638" y="395965"/>
                </a:lnTo>
                <a:lnTo>
                  <a:pt x="810740" y="611762"/>
                </a:lnTo>
                <a:lnTo>
                  <a:pt x="107899" y="611762"/>
                </a:lnTo>
                <a:lnTo>
                  <a:pt x="0" y="395965"/>
                </a:lnTo>
                <a:close/>
              </a:path>
            </a:pathLst>
          </a:custGeom>
          <a:solidFill>
            <a:sysClr val="window" lastClr="FFFFFF"/>
          </a:solidFill>
          <a:ln>
            <a:solidFill>
              <a:sysClr val="window" lastClr="FFFFFF"/>
            </a:solidFill>
          </a:ln>
          <a:effectLst>
            <a:outerShdw blurRad="127000" dist="38100" dir="4020000" sx="98000" sy="98000" algn="ctr" rotWithShape="0">
              <a:srgbClr val="3A3A3A"/>
            </a:outerShdw>
          </a:effectLst>
          <a:scene3d>
            <a:camera prst="orthographicFront"/>
            <a:lightRig rig="threePt" dir="t"/>
          </a:scene3d>
          <a:sp3d>
            <a:bevelT w="25400" h="1270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6" name="六边形 5"/>
          <p:cNvSpPr/>
          <p:nvPr>
            <p:custDataLst>
              <p:tags r:id="rId3"/>
            </p:custDataLst>
          </p:nvPr>
        </p:nvSpPr>
        <p:spPr>
          <a:xfrm>
            <a:off x="5651500" y="2881313"/>
            <a:ext cx="1235075" cy="1063625"/>
          </a:xfrm>
          <a:prstGeom prst="hexagon">
            <a:avLst/>
          </a:prstGeom>
          <a:gradFill>
            <a:gsLst>
              <a:gs pos="0">
                <a:srgbClr val="48D0B9">
                  <a:lumMod val="60000"/>
                  <a:lumOff val="40000"/>
                </a:srgbClr>
              </a:gs>
              <a:gs pos="64000">
                <a:srgbClr val="48D0B9"/>
              </a:gs>
            </a:gsLst>
            <a:lin ang="3600000" scaled="0"/>
          </a:gradFill>
          <a:ln>
            <a:solidFill>
              <a:sysClr val="window" lastClr="FFFFFF"/>
            </a:solidFill>
          </a:ln>
          <a:effectLst>
            <a:outerShdw blurRad="127000" dist="38100" dir="4020000" sx="98000" sy="98000" algn="ctr" rotWithShape="0">
              <a:srgbClr val="3A3A3A">
                <a:alpha val="93000"/>
              </a:srgbClr>
            </a:outerShdw>
          </a:effectLst>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7" name="任意多边形 6"/>
          <p:cNvSpPr/>
          <p:nvPr>
            <p:custDataLst>
              <p:tags r:id="rId4"/>
            </p:custDataLst>
          </p:nvPr>
        </p:nvSpPr>
        <p:spPr>
          <a:xfrm flipV="1">
            <a:off x="5814921" y="3255085"/>
            <a:ext cx="878160" cy="584807"/>
          </a:xfrm>
          <a:custGeom>
            <a:avLst/>
            <a:gdLst>
              <a:gd name="connsiteX0" fmla="*/ 197982 w 918638"/>
              <a:gd name="connsiteY0" fmla="*/ 0 h 611762"/>
              <a:gd name="connsiteX1" fmla="*/ 720656 w 918638"/>
              <a:gd name="connsiteY1" fmla="*/ 0 h 611762"/>
              <a:gd name="connsiteX2" fmla="*/ 918638 w 918638"/>
              <a:gd name="connsiteY2" fmla="*/ 395965 h 611762"/>
              <a:gd name="connsiteX3" fmla="*/ 810740 w 918638"/>
              <a:gd name="connsiteY3" fmla="*/ 611762 h 611762"/>
              <a:gd name="connsiteX4" fmla="*/ 107899 w 918638"/>
              <a:gd name="connsiteY4" fmla="*/ 611762 h 611762"/>
              <a:gd name="connsiteX5" fmla="*/ 0 w 918638"/>
              <a:gd name="connsiteY5" fmla="*/ 395965 h 61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38" h="611762">
                <a:moveTo>
                  <a:pt x="197982" y="0"/>
                </a:moveTo>
                <a:lnTo>
                  <a:pt x="720656" y="0"/>
                </a:lnTo>
                <a:lnTo>
                  <a:pt x="918638" y="395965"/>
                </a:lnTo>
                <a:lnTo>
                  <a:pt x="810740" y="611762"/>
                </a:lnTo>
                <a:lnTo>
                  <a:pt x="107899" y="611762"/>
                </a:lnTo>
                <a:lnTo>
                  <a:pt x="0" y="395965"/>
                </a:lnTo>
                <a:close/>
              </a:path>
            </a:pathLst>
          </a:custGeom>
          <a:solidFill>
            <a:sysClr val="window" lastClr="FFFFFF"/>
          </a:solidFill>
          <a:ln>
            <a:solidFill>
              <a:sysClr val="window" lastClr="FFFFFF"/>
            </a:solidFill>
          </a:ln>
          <a:effectLst>
            <a:outerShdw blurRad="127000" dist="38100" dir="4020000" sx="98000" sy="98000" algn="ctr" rotWithShape="0">
              <a:srgbClr val="3A3A3A"/>
            </a:outerShdw>
          </a:effectLst>
          <a:scene3d>
            <a:camera prst="orthographicFront"/>
            <a:lightRig rig="threePt" dir="t"/>
          </a:scene3d>
          <a:sp3d>
            <a:bevelT w="25400" h="1270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8" name="六边形 7"/>
          <p:cNvSpPr/>
          <p:nvPr>
            <p:custDataLst>
              <p:tags r:id="rId5"/>
            </p:custDataLst>
          </p:nvPr>
        </p:nvSpPr>
        <p:spPr>
          <a:xfrm>
            <a:off x="6713539" y="2209800"/>
            <a:ext cx="1235075" cy="1063625"/>
          </a:xfrm>
          <a:prstGeom prst="hexagon">
            <a:avLst/>
          </a:prstGeom>
          <a:gradFill>
            <a:gsLst>
              <a:gs pos="0">
                <a:srgbClr val="2DBCEF">
                  <a:lumMod val="60000"/>
                  <a:lumOff val="40000"/>
                </a:srgbClr>
              </a:gs>
              <a:gs pos="64000">
                <a:srgbClr val="2DBCEF"/>
              </a:gs>
            </a:gsLst>
            <a:lin ang="3600000" scaled="0"/>
          </a:gradFill>
          <a:ln>
            <a:solidFill>
              <a:sysClr val="window" lastClr="FFFFFF"/>
            </a:solidFill>
          </a:ln>
          <a:effectLst>
            <a:outerShdw blurRad="127000" dist="38100" dir="4020000" sx="98000" sy="98000" algn="ctr" rotWithShape="0">
              <a:srgbClr val="3A3A3A">
                <a:alpha val="93000"/>
              </a:srgbClr>
            </a:outerShdw>
          </a:effectLst>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9" name="任意多边形 8"/>
          <p:cNvSpPr/>
          <p:nvPr>
            <p:custDataLst>
              <p:tags r:id="rId6"/>
            </p:custDataLst>
          </p:nvPr>
        </p:nvSpPr>
        <p:spPr>
          <a:xfrm>
            <a:off x="6892555" y="2295975"/>
            <a:ext cx="878160" cy="584807"/>
          </a:xfrm>
          <a:custGeom>
            <a:avLst/>
            <a:gdLst>
              <a:gd name="connsiteX0" fmla="*/ 197982 w 918638"/>
              <a:gd name="connsiteY0" fmla="*/ 0 h 611762"/>
              <a:gd name="connsiteX1" fmla="*/ 720656 w 918638"/>
              <a:gd name="connsiteY1" fmla="*/ 0 h 611762"/>
              <a:gd name="connsiteX2" fmla="*/ 918638 w 918638"/>
              <a:gd name="connsiteY2" fmla="*/ 395965 h 611762"/>
              <a:gd name="connsiteX3" fmla="*/ 810740 w 918638"/>
              <a:gd name="connsiteY3" fmla="*/ 611762 h 611762"/>
              <a:gd name="connsiteX4" fmla="*/ 107899 w 918638"/>
              <a:gd name="connsiteY4" fmla="*/ 611762 h 611762"/>
              <a:gd name="connsiteX5" fmla="*/ 0 w 918638"/>
              <a:gd name="connsiteY5" fmla="*/ 395965 h 61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38" h="611762">
                <a:moveTo>
                  <a:pt x="197982" y="0"/>
                </a:moveTo>
                <a:lnTo>
                  <a:pt x="720656" y="0"/>
                </a:lnTo>
                <a:lnTo>
                  <a:pt x="918638" y="395965"/>
                </a:lnTo>
                <a:lnTo>
                  <a:pt x="810740" y="611762"/>
                </a:lnTo>
                <a:lnTo>
                  <a:pt x="107899" y="611762"/>
                </a:lnTo>
                <a:lnTo>
                  <a:pt x="0" y="395965"/>
                </a:lnTo>
                <a:close/>
              </a:path>
            </a:pathLst>
          </a:custGeom>
          <a:solidFill>
            <a:sysClr val="window" lastClr="FFFFFF"/>
          </a:solidFill>
          <a:ln>
            <a:solidFill>
              <a:sysClr val="window" lastClr="FFFFFF"/>
            </a:solidFill>
          </a:ln>
          <a:effectLst>
            <a:outerShdw blurRad="127000" dist="38100" dir="4020000" sx="98000" sy="98000" algn="ctr" rotWithShape="0">
              <a:srgbClr val="3A3A3A"/>
            </a:outerShdw>
          </a:effectLst>
          <a:scene3d>
            <a:camera prst="orthographicFront"/>
            <a:lightRig rig="threePt" dir="t"/>
          </a:scene3d>
          <a:sp3d>
            <a:bevelT w="25400" h="1270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10" name="六边形 9"/>
          <p:cNvSpPr/>
          <p:nvPr>
            <p:custDataLst>
              <p:tags r:id="rId7"/>
            </p:custDataLst>
          </p:nvPr>
        </p:nvSpPr>
        <p:spPr>
          <a:xfrm>
            <a:off x="7770813" y="2881313"/>
            <a:ext cx="1235075" cy="1063625"/>
          </a:xfrm>
          <a:prstGeom prst="hexagon">
            <a:avLst/>
          </a:prstGeom>
          <a:gradFill>
            <a:gsLst>
              <a:gs pos="0">
                <a:srgbClr val="6D82D1">
                  <a:lumMod val="60000"/>
                  <a:lumOff val="40000"/>
                </a:srgbClr>
              </a:gs>
              <a:gs pos="64000">
                <a:srgbClr val="6D82D1"/>
              </a:gs>
            </a:gsLst>
            <a:lin ang="3600000" scaled="0"/>
          </a:gradFill>
          <a:ln>
            <a:solidFill>
              <a:sysClr val="window" lastClr="FFFFFF"/>
            </a:solidFill>
          </a:ln>
          <a:effectLst>
            <a:outerShdw blurRad="127000" dist="38100" dir="4020000" sx="98000" sy="98000" algn="ctr" rotWithShape="0">
              <a:srgbClr val="3A3A3A">
                <a:alpha val="93000"/>
              </a:srgbClr>
            </a:outerShdw>
          </a:effectLst>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11" name="任意多边形 10"/>
          <p:cNvSpPr/>
          <p:nvPr>
            <p:custDataLst>
              <p:tags r:id="rId8"/>
            </p:custDataLst>
          </p:nvPr>
        </p:nvSpPr>
        <p:spPr>
          <a:xfrm flipV="1">
            <a:off x="7934583" y="3255085"/>
            <a:ext cx="878160" cy="584807"/>
          </a:xfrm>
          <a:custGeom>
            <a:avLst/>
            <a:gdLst>
              <a:gd name="connsiteX0" fmla="*/ 197982 w 918638"/>
              <a:gd name="connsiteY0" fmla="*/ 0 h 611762"/>
              <a:gd name="connsiteX1" fmla="*/ 720656 w 918638"/>
              <a:gd name="connsiteY1" fmla="*/ 0 h 611762"/>
              <a:gd name="connsiteX2" fmla="*/ 918638 w 918638"/>
              <a:gd name="connsiteY2" fmla="*/ 395965 h 611762"/>
              <a:gd name="connsiteX3" fmla="*/ 810740 w 918638"/>
              <a:gd name="connsiteY3" fmla="*/ 611762 h 611762"/>
              <a:gd name="connsiteX4" fmla="*/ 107899 w 918638"/>
              <a:gd name="connsiteY4" fmla="*/ 611762 h 611762"/>
              <a:gd name="connsiteX5" fmla="*/ 0 w 918638"/>
              <a:gd name="connsiteY5" fmla="*/ 395965 h 61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38" h="611762">
                <a:moveTo>
                  <a:pt x="197982" y="0"/>
                </a:moveTo>
                <a:lnTo>
                  <a:pt x="720656" y="0"/>
                </a:lnTo>
                <a:lnTo>
                  <a:pt x="918638" y="395965"/>
                </a:lnTo>
                <a:lnTo>
                  <a:pt x="810740" y="611762"/>
                </a:lnTo>
                <a:lnTo>
                  <a:pt x="107899" y="611762"/>
                </a:lnTo>
                <a:lnTo>
                  <a:pt x="0" y="395965"/>
                </a:lnTo>
                <a:close/>
              </a:path>
            </a:pathLst>
          </a:custGeom>
          <a:solidFill>
            <a:sysClr val="window" lastClr="FFFFFF"/>
          </a:solidFill>
          <a:ln>
            <a:solidFill>
              <a:sysClr val="window" lastClr="FFFFFF"/>
            </a:solidFill>
          </a:ln>
          <a:effectLst>
            <a:outerShdw blurRad="127000" dist="38100" dir="4020000" sx="98000" sy="98000" algn="ctr" rotWithShape="0">
              <a:srgbClr val="3A3A3A"/>
            </a:outerShdw>
          </a:effectLst>
          <a:scene3d>
            <a:camera prst="orthographicFront"/>
            <a:lightRig rig="threePt" dir="t"/>
          </a:scene3d>
          <a:sp3d>
            <a:bevelT w="25400" h="1270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a:bodyPr>
          <a:p>
            <a:pPr algn="ctr" fontAlgn="base"/>
            <a:endParaRPr lang="zh-CN" altLang="en-US" sz="1375" strike="noStrike" noProof="1">
              <a:sym typeface="Arial" panose="020B0604020202020204" pitchFamily="34" charset="0"/>
            </a:endParaRPr>
          </a:p>
        </p:txBody>
      </p:sp>
      <p:sp>
        <p:nvSpPr>
          <p:cNvPr id="12" name="KSO_Shape"/>
          <p:cNvSpPr>
            <a:spLocks noChangeAspect="1"/>
          </p:cNvSpPr>
          <p:nvPr>
            <p:custDataLst>
              <p:tags r:id="rId9"/>
            </p:custDataLst>
          </p:nvPr>
        </p:nvSpPr>
        <p:spPr bwMode="auto">
          <a:xfrm>
            <a:off x="6092825" y="3365500"/>
            <a:ext cx="352425" cy="347663"/>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ysClr val="windowText" lastClr="000000">
              <a:lumMod val="75000"/>
              <a:lumOff val="25000"/>
            </a:sysClr>
          </a:solidFill>
          <a:ln>
            <a:noFill/>
          </a:ln>
        </p:spPr>
        <p:txBody>
          <a:bodyPr anchor="ctr" anchorCtr="1">
            <a:normAutofit/>
          </a:bodyPr>
          <a:p>
            <a:pPr fontAlgn="base"/>
            <a:endParaRPr lang="zh-CN" altLang="en-US" sz="1375" strike="noStrike" noProof="1">
              <a:sym typeface="Arial" panose="020B0604020202020204" pitchFamily="34" charset="0"/>
            </a:endParaRPr>
          </a:p>
        </p:txBody>
      </p:sp>
      <p:sp>
        <p:nvSpPr>
          <p:cNvPr id="13" name="KSO_Shape"/>
          <p:cNvSpPr>
            <a:spLocks noChangeAspect="1"/>
          </p:cNvSpPr>
          <p:nvPr>
            <p:custDataLst>
              <p:tags r:id="rId10"/>
            </p:custDataLst>
          </p:nvPr>
        </p:nvSpPr>
        <p:spPr bwMode="auto">
          <a:xfrm>
            <a:off x="7154863" y="2436813"/>
            <a:ext cx="354013" cy="303213"/>
          </a:xfrm>
          <a:custGeom>
            <a:avLst/>
            <a:gdLst>
              <a:gd name="T0" fmla="*/ 2147483646 w 6175"/>
              <a:gd name="T1" fmla="*/ 2147483646 h 5279"/>
              <a:gd name="T2" fmla="*/ 2147483646 w 6175"/>
              <a:gd name="T3" fmla="*/ 2147483646 h 5279"/>
              <a:gd name="T4" fmla="*/ 2147483646 w 6175"/>
              <a:gd name="T5" fmla="*/ 2147483646 h 5279"/>
              <a:gd name="T6" fmla="*/ 2147483646 w 6175"/>
              <a:gd name="T7" fmla="*/ 2147483646 h 5279"/>
              <a:gd name="T8" fmla="*/ 2147483646 w 6175"/>
              <a:gd name="T9" fmla="*/ 2147483646 h 5279"/>
              <a:gd name="T10" fmla="*/ 2147483646 w 6175"/>
              <a:gd name="T11" fmla="*/ 2147483646 h 5279"/>
              <a:gd name="T12" fmla="*/ 2147483646 w 6175"/>
              <a:gd name="T13" fmla="*/ 2147483646 h 5279"/>
              <a:gd name="T14" fmla="*/ 2147483646 w 6175"/>
              <a:gd name="T15" fmla="*/ 2147483646 h 5279"/>
              <a:gd name="T16" fmla="*/ 2147483646 w 6175"/>
              <a:gd name="T17" fmla="*/ 2147483646 h 5279"/>
              <a:gd name="T18" fmla="*/ 2147483646 w 6175"/>
              <a:gd name="T19" fmla="*/ 2147483646 h 5279"/>
              <a:gd name="T20" fmla="*/ 2147483646 w 6175"/>
              <a:gd name="T21" fmla="*/ 2147483646 h 5279"/>
              <a:gd name="T22" fmla="*/ 2147483646 w 6175"/>
              <a:gd name="T23" fmla="*/ 2147483646 h 5279"/>
              <a:gd name="T24" fmla="*/ 2147483646 w 6175"/>
              <a:gd name="T25" fmla="*/ 2147483646 h 5279"/>
              <a:gd name="T26" fmla="*/ 2147483646 w 6175"/>
              <a:gd name="T27" fmla="*/ 2147483646 h 5279"/>
              <a:gd name="T28" fmla="*/ 2147483646 w 6175"/>
              <a:gd name="T29" fmla="*/ 646285825 h 5279"/>
              <a:gd name="T30" fmla="*/ 2147483646 w 6175"/>
              <a:gd name="T31" fmla="*/ 176302938 h 5279"/>
              <a:gd name="T32" fmla="*/ 2147483646 w 6175"/>
              <a:gd name="T33" fmla="*/ 0 h 5279"/>
              <a:gd name="T34" fmla="*/ 2147483646 w 6175"/>
              <a:gd name="T35" fmla="*/ 176302938 h 5279"/>
              <a:gd name="T36" fmla="*/ 2147483646 w 6175"/>
              <a:gd name="T37" fmla="*/ 763852897 h 5279"/>
              <a:gd name="T38" fmla="*/ 2147483646 w 6175"/>
              <a:gd name="T39" fmla="*/ 2147483646 h 5279"/>
              <a:gd name="T40" fmla="*/ 2147483646 w 6175"/>
              <a:gd name="T41" fmla="*/ 2147483646 h 5279"/>
              <a:gd name="T42" fmla="*/ 2147483646 w 6175"/>
              <a:gd name="T43" fmla="*/ 2147483646 h 5279"/>
              <a:gd name="T44" fmla="*/ 2147483646 w 6175"/>
              <a:gd name="T45" fmla="*/ 2147483646 h 5279"/>
              <a:gd name="T46" fmla="*/ 2147483646 w 6175"/>
              <a:gd name="T47" fmla="*/ 2147483646 h 5279"/>
              <a:gd name="T48" fmla="*/ 2147483646 w 6175"/>
              <a:gd name="T49" fmla="*/ 2147483646 h 5279"/>
              <a:gd name="T50" fmla="*/ 2147483646 w 6175"/>
              <a:gd name="T51" fmla="*/ 2147483646 h 5279"/>
              <a:gd name="T52" fmla="*/ 2147483646 w 6175"/>
              <a:gd name="T53" fmla="*/ 2147483646 h 5279"/>
              <a:gd name="T54" fmla="*/ 2147483646 w 6175"/>
              <a:gd name="T55" fmla="*/ 2147483646 h 5279"/>
              <a:gd name="T56" fmla="*/ 2147483646 w 6175"/>
              <a:gd name="T57" fmla="*/ 2147483646 h 5279"/>
              <a:gd name="T58" fmla="*/ 2147483646 w 6175"/>
              <a:gd name="T59" fmla="*/ 2147483646 h 5279"/>
              <a:gd name="T60" fmla="*/ 2147483646 w 6175"/>
              <a:gd name="T61" fmla="*/ 2147483646 h 5279"/>
              <a:gd name="T62" fmla="*/ 2147483646 w 6175"/>
              <a:gd name="T63" fmla="*/ 2147483646 h 5279"/>
              <a:gd name="T64" fmla="*/ 2147483646 w 6175"/>
              <a:gd name="T65" fmla="*/ 2147483646 h 5279"/>
              <a:gd name="T66" fmla="*/ 0 w 6175"/>
              <a:gd name="T67" fmla="*/ 2147483646 h 5279"/>
              <a:gd name="T68" fmla="*/ 176166070 w 6175"/>
              <a:gd name="T69" fmla="*/ 2147483646 h 5279"/>
              <a:gd name="T70" fmla="*/ 763386717 w 6175"/>
              <a:gd name="T71" fmla="*/ 2147483646 h 5279"/>
              <a:gd name="T72" fmla="*/ 1644217377 w 6175"/>
              <a:gd name="T73" fmla="*/ 2147483646 h 5279"/>
              <a:gd name="T74" fmla="*/ 2147483646 w 6175"/>
              <a:gd name="T75" fmla="*/ 2147483646 h 5279"/>
              <a:gd name="T76" fmla="*/ 2147483646 w 6175"/>
              <a:gd name="T77" fmla="*/ 2147483646 h 5279"/>
              <a:gd name="T78" fmla="*/ 2147483646 w 6175"/>
              <a:gd name="T79" fmla="*/ 2147483646 h 5279"/>
              <a:gd name="T80" fmla="*/ 2147483646 w 6175"/>
              <a:gd name="T81" fmla="*/ 2147483646 h 5279"/>
              <a:gd name="T82" fmla="*/ 2147483646 w 6175"/>
              <a:gd name="T83" fmla="*/ 2147483646 h 5279"/>
              <a:gd name="T84" fmla="*/ 2147483646 w 6175"/>
              <a:gd name="T85" fmla="*/ 2147483646 h 5279"/>
              <a:gd name="T86" fmla="*/ 2147483646 w 6175"/>
              <a:gd name="T87" fmla="*/ 2147483646 h 5279"/>
              <a:gd name="T88" fmla="*/ 2147483646 w 6175"/>
              <a:gd name="T89" fmla="*/ 2147483646 h 5279"/>
              <a:gd name="T90" fmla="*/ 2147483646 w 6175"/>
              <a:gd name="T91" fmla="*/ 2147483646 h 5279"/>
              <a:gd name="T92" fmla="*/ 2147483646 w 6175"/>
              <a:gd name="T93" fmla="*/ 2147483646 h 5279"/>
              <a:gd name="T94" fmla="*/ 2147483646 w 6175"/>
              <a:gd name="T95" fmla="*/ 2147483646 h 5279"/>
              <a:gd name="T96" fmla="*/ 2147483646 w 6175"/>
              <a:gd name="T97" fmla="*/ 2147483646 h 5279"/>
              <a:gd name="T98" fmla="*/ 2147483646 w 6175"/>
              <a:gd name="T99" fmla="*/ 2147483646 h 5279"/>
              <a:gd name="T100" fmla="*/ 2147483646 w 6175"/>
              <a:gd name="T101" fmla="*/ 2147483646 h 5279"/>
              <a:gd name="T102" fmla="*/ 2147483646 w 6175"/>
              <a:gd name="T103" fmla="*/ 2147483646 h 5279"/>
              <a:gd name="T104" fmla="*/ 2147483646 w 6175"/>
              <a:gd name="T105" fmla="*/ 2147483646 h 5279"/>
              <a:gd name="T106" fmla="*/ 2147483646 w 6175"/>
              <a:gd name="T107" fmla="*/ 2147483646 h 5279"/>
              <a:gd name="T108" fmla="*/ 2147483646 w 6175"/>
              <a:gd name="T109" fmla="*/ 2147483646 h 5279"/>
              <a:gd name="T110" fmla="*/ 2147483646 w 6175"/>
              <a:gd name="T111" fmla="*/ 2147483646 h 5279"/>
              <a:gd name="T112" fmla="*/ 2147483646 w 6175"/>
              <a:gd name="T113" fmla="*/ 2147483646 h 5279"/>
              <a:gd name="T114" fmla="*/ 2147483646 w 6175"/>
              <a:gd name="T115" fmla="*/ 2147483646 h 5279"/>
              <a:gd name="T116" fmla="*/ 2147483646 w 6175"/>
              <a:gd name="T117" fmla="*/ 2147483646 h 5279"/>
              <a:gd name="T118" fmla="*/ 2147483646 w 6175"/>
              <a:gd name="T119" fmla="*/ 2147483646 h 5279"/>
              <a:gd name="T120" fmla="*/ 2147483646 w 6175"/>
              <a:gd name="T121" fmla="*/ 2147483646 h 5279"/>
              <a:gd name="T122" fmla="*/ 2147483646 w 6175"/>
              <a:gd name="T123" fmla="*/ 2147483646 h 52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175" h="5279">
                <a:moveTo>
                  <a:pt x="3844" y="3488"/>
                </a:moveTo>
                <a:lnTo>
                  <a:pt x="3844" y="3488"/>
                </a:lnTo>
                <a:lnTo>
                  <a:pt x="3831" y="3497"/>
                </a:lnTo>
                <a:lnTo>
                  <a:pt x="3817" y="3510"/>
                </a:lnTo>
                <a:lnTo>
                  <a:pt x="3798" y="3526"/>
                </a:lnTo>
                <a:lnTo>
                  <a:pt x="3776" y="3549"/>
                </a:lnTo>
                <a:lnTo>
                  <a:pt x="3751" y="3574"/>
                </a:lnTo>
                <a:lnTo>
                  <a:pt x="3724" y="3606"/>
                </a:lnTo>
                <a:lnTo>
                  <a:pt x="3696" y="3641"/>
                </a:lnTo>
                <a:lnTo>
                  <a:pt x="3458" y="3534"/>
                </a:lnTo>
                <a:lnTo>
                  <a:pt x="3464" y="3509"/>
                </a:lnTo>
                <a:lnTo>
                  <a:pt x="3470" y="3483"/>
                </a:lnTo>
                <a:lnTo>
                  <a:pt x="3472" y="3456"/>
                </a:lnTo>
                <a:lnTo>
                  <a:pt x="3473" y="3429"/>
                </a:lnTo>
                <a:lnTo>
                  <a:pt x="3471" y="3397"/>
                </a:lnTo>
                <a:lnTo>
                  <a:pt x="3466" y="3367"/>
                </a:lnTo>
                <a:lnTo>
                  <a:pt x="3459" y="3339"/>
                </a:lnTo>
                <a:lnTo>
                  <a:pt x="3450" y="3309"/>
                </a:lnTo>
                <a:lnTo>
                  <a:pt x="3439" y="3282"/>
                </a:lnTo>
                <a:lnTo>
                  <a:pt x="3425" y="3257"/>
                </a:lnTo>
                <a:lnTo>
                  <a:pt x="3409" y="3232"/>
                </a:lnTo>
                <a:lnTo>
                  <a:pt x="3391" y="3209"/>
                </a:lnTo>
                <a:lnTo>
                  <a:pt x="3373" y="3187"/>
                </a:lnTo>
                <a:lnTo>
                  <a:pt x="3350" y="3168"/>
                </a:lnTo>
                <a:lnTo>
                  <a:pt x="3328" y="3149"/>
                </a:lnTo>
                <a:lnTo>
                  <a:pt x="3304" y="3132"/>
                </a:lnTo>
                <a:lnTo>
                  <a:pt x="3278" y="3118"/>
                </a:lnTo>
                <a:lnTo>
                  <a:pt x="3251" y="3105"/>
                </a:lnTo>
                <a:lnTo>
                  <a:pt x="3223" y="3095"/>
                </a:lnTo>
                <a:lnTo>
                  <a:pt x="3193" y="3087"/>
                </a:lnTo>
                <a:lnTo>
                  <a:pt x="3228" y="2828"/>
                </a:lnTo>
                <a:lnTo>
                  <a:pt x="3254" y="2824"/>
                </a:lnTo>
                <a:lnTo>
                  <a:pt x="3280" y="2819"/>
                </a:lnTo>
                <a:lnTo>
                  <a:pt x="3307" y="2814"/>
                </a:lnTo>
                <a:lnTo>
                  <a:pt x="3333" y="2808"/>
                </a:lnTo>
                <a:lnTo>
                  <a:pt x="3361" y="2799"/>
                </a:lnTo>
                <a:lnTo>
                  <a:pt x="3388" y="2791"/>
                </a:lnTo>
                <a:lnTo>
                  <a:pt x="3415" y="2782"/>
                </a:lnTo>
                <a:lnTo>
                  <a:pt x="3443" y="2771"/>
                </a:lnTo>
                <a:lnTo>
                  <a:pt x="3270" y="25"/>
                </a:lnTo>
                <a:lnTo>
                  <a:pt x="3262" y="22"/>
                </a:lnTo>
                <a:lnTo>
                  <a:pt x="3244" y="17"/>
                </a:lnTo>
                <a:lnTo>
                  <a:pt x="3216" y="10"/>
                </a:lnTo>
                <a:lnTo>
                  <a:pt x="3198" y="6"/>
                </a:lnTo>
                <a:lnTo>
                  <a:pt x="3179" y="4"/>
                </a:lnTo>
                <a:lnTo>
                  <a:pt x="3158" y="1"/>
                </a:lnTo>
                <a:lnTo>
                  <a:pt x="3137" y="0"/>
                </a:lnTo>
                <a:lnTo>
                  <a:pt x="3114" y="0"/>
                </a:lnTo>
                <a:lnTo>
                  <a:pt x="3090" y="3"/>
                </a:lnTo>
                <a:lnTo>
                  <a:pt x="3067" y="6"/>
                </a:lnTo>
                <a:lnTo>
                  <a:pt x="3042" y="12"/>
                </a:lnTo>
                <a:lnTo>
                  <a:pt x="3017" y="21"/>
                </a:lnTo>
                <a:lnTo>
                  <a:pt x="3006" y="26"/>
                </a:lnTo>
                <a:lnTo>
                  <a:pt x="2994" y="32"/>
                </a:lnTo>
                <a:lnTo>
                  <a:pt x="2782" y="2783"/>
                </a:lnTo>
                <a:lnTo>
                  <a:pt x="2797" y="2788"/>
                </a:lnTo>
                <a:lnTo>
                  <a:pt x="2815" y="2794"/>
                </a:lnTo>
                <a:lnTo>
                  <a:pt x="2839" y="2802"/>
                </a:lnTo>
                <a:lnTo>
                  <a:pt x="2869" y="2809"/>
                </a:lnTo>
                <a:lnTo>
                  <a:pt x="2905" y="2817"/>
                </a:lnTo>
                <a:lnTo>
                  <a:pt x="2946" y="2825"/>
                </a:lnTo>
                <a:lnTo>
                  <a:pt x="2992" y="2831"/>
                </a:lnTo>
                <a:lnTo>
                  <a:pt x="3016" y="3085"/>
                </a:lnTo>
                <a:lnTo>
                  <a:pt x="2986" y="3094"/>
                </a:lnTo>
                <a:lnTo>
                  <a:pt x="2957" y="3104"/>
                </a:lnTo>
                <a:lnTo>
                  <a:pt x="2930" y="3118"/>
                </a:lnTo>
                <a:lnTo>
                  <a:pt x="2903" y="3134"/>
                </a:lnTo>
                <a:lnTo>
                  <a:pt x="2878" y="3151"/>
                </a:lnTo>
                <a:lnTo>
                  <a:pt x="2855" y="3170"/>
                </a:lnTo>
                <a:lnTo>
                  <a:pt x="2833" y="3191"/>
                </a:lnTo>
                <a:lnTo>
                  <a:pt x="2814" y="3213"/>
                </a:lnTo>
                <a:lnTo>
                  <a:pt x="2795" y="3238"/>
                </a:lnTo>
                <a:lnTo>
                  <a:pt x="2780" y="3264"/>
                </a:lnTo>
                <a:lnTo>
                  <a:pt x="2767" y="3291"/>
                </a:lnTo>
                <a:lnTo>
                  <a:pt x="2755" y="3319"/>
                </a:lnTo>
                <a:lnTo>
                  <a:pt x="2746" y="3348"/>
                </a:lnTo>
                <a:lnTo>
                  <a:pt x="2740" y="3379"/>
                </a:lnTo>
                <a:lnTo>
                  <a:pt x="2736" y="3409"/>
                </a:lnTo>
                <a:lnTo>
                  <a:pt x="2735" y="3425"/>
                </a:lnTo>
                <a:lnTo>
                  <a:pt x="2735" y="3442"/>
                </a:lnTo>
                <a:lnTo>
                  <a:pt x="2736" y="3465"/>
                </a:lnTo>
                <a:lnTo>
                  <a:pt x="2740" y="3489"/>
                </a:lnTo>
                <a:lnTo>
                  <a:pt x="2744" y="3511"/>
                </a:lnTo>
                <a:lnTo>
                  <a:pt x="2750" y="3533"/>
                </a:lnTo>
                <a:lnTo>
                  <a:pt x="2504" y="3634"/>
                </a:lnTo>
                <a:lnTo>
                  <a:pt x="2488" y="3614"/>
                </a:lnTo>
                <a:lnTo>
                  <a:pt x="2471" y="3594"/>
                </a:lnTo>
                <a:lnTo>
                  <a:pt x="2452" y="3574"/>
                </a:lnTo>
                <a:lnTo>
                  <a:pt x="2434" y="3556"/>
                </a:lnTo>
                <a:lnTo>
                  <a:pt x="2414" y="3536"/>
                </a:lnTo>
                <a:lnTo>
                  <a:pt x="2393" y="3517"/>
                </a:lnTo>
                <a:lnTo>
                  <a:pt x="2370" y="3498"/>
                </a:lnTo>
                <a:lnTo>
                  <a:pt x="2347" y="3481"/>
                </a:lnTo>
                <a:lnTo>
                  <a:pt x="0" y="5000"/>
                </a:lnTo>
                <a:lnTo>
                  <a:pt x="1" y="5007"/>
                </a:lnTo>
                <a:lnTo>
                  <a:pt x="6" y="5025"/>
                </a:lnTo>
                <a:lnTo>
                  <a:pt x="13" y="5054"/>
                </a:lnTo>
                <a:lnTo>
                  <a:pt x="19" y="5070"/>
                </a:lnTo>
                <a:lnTo>
                  <a:pt x="26" y="5088"/>
                </a:lnTo>
                <a:lnTo>
                  <a:pt x="34" y="5106"/>
                </a:lnTo>
                <a:lnTo>
                  <a:pt x="45" y="5125"/>
                </a:lnTo>
                <a:lnTo>
                  <a:pt x="56" y="5144"/>
                </a:lnTo>
                <a:lnTo>
                  <a:pt x="69" y="5163"/>
                </a:lnTo>
                <a:lnTo>
                  <a:pt x="85" y="5181"/>
                </a:lnTo>
                <a:lnTo>
                  <a:pt x="102" y="5199"/>
                </a:lnTo>
                <a:lnTo>
                  <a:pt x="122" y="5215"/>
                </a:lnTo>
                <a:lnTo>
                  <a:pt x="133" y="5222"/>
                </a:lnTo>
                <a:lnTo>
                  <a:pt x="144" y="5229"/>
                </a:lnTo>
                <a:lnTo>
                  <a:pt x="2688" y="4034"/>
                </a:lnTo>
                <a:lnTo>
                  <a:pt x="2686" y="4019"/>
                </a:lnTo>
                <a:lnTo>
                  <a:pt x="2682" y="4000"/>
                </a:lnTo>
                <a:lnTo>
                  <a:pt x="2676" y="3976"/>
                </a:lnTo>
                <a:lnTo>
                  <a:pt x="2668" y="3947"/>
                </a:lnTo>
                <a:lnTo>
                  <a:pt x="2658" y="3912"/>
                </a:lnTo>
                <a:lnTo>
                  <a:pt x="2644" y="3874"/>
                </a:lnTo>
                <a:lnTo>
                  <a:pt x="2626" y="3832"/>
                </a:lnTo>
                <a:lnTo>
                  <a:pt x="2839" y="3684"/>
                </a:lnTo>
                <a:lnTo>
                  <a:pt x="2852" y="3697"/>
                </a:lnTo>
                <a:lnTo>
                  <a:pt x="2866" y="3709"/>
                </a:lnTo>
                <a:lnTo>
                  <a:pt x="2880" y="3721"/>
                </a:lnTo>
                <a:lnTo>
                  <a:pt x="2896" y="3731"/>
                </a:lnTo>
                <a:lnTo>
                  <a:pt x="2911" y="3742"/>
                </a:lnTo>
                <a:lnTo>
                  <a:pt x="2927" y="3750"/>
                </a:lnTo>
                <a:lnTo>
                  <a:pt x="2944" y="3760"/>
                </a:lnTo>
                <a:lnTo>
                  <a:pt x="2961" y="3767"/>
                </a:lnTo>
                <a:lnTo>
                  <a:pt x="2979" y="3774"/>
                </a:lnTo>
                <a:lnTo>
                  <a:pt x="2996" y="3779"/>
                </a:lnTo>
                <a:lnTo>
                  <a:pt x="3015" y="3784"/>
                </a:lnTo>
                <a:lnTo>
                  <a:pt x="3034" y="3789"/>
                </a:lnTo>
                <a:lnTo>
                  <a:pt x="3053" y="3792"/>
                </a:lnTo>
                <a:lnTo>
                  <a:pt x="3071" y="3794"/>
                </a:lnTo>
                <a:lnTo>
                  <a:pt x="3091" y="3795"/>
                </a:lnTo>
                <a:lnTo>
                  <a:pt x="3111" y="3796"/>
                </a:lnTo>
                <a:lnTo>
                  <a:pt x="3130" y="3795"/>
                </a:lnTo>
                <a:lnTo>
                  <a:pt x="3149" y="3794"/>
                </a:lnTo>
                <a:lnTo>
                  <a:pt x="3168" y="3790"/>
                </a:lnTo>
                <a:lnTo>
                  <a:pt x="3185" y="3786"/>
                </a:lnTo>
                <a:lnTo>
                  <a:pt x="3203" y="3783"/>
                </a:lnTo>
                <a:lnTo>
                  <a:pt x="3220" y="3777"/>
                </a:lnTo>
                <a:lnTo>
                  <a:pt x="3238" y="3771"/>
                </a:lnTo>
                <a:lnTo>
                  <a:pt x="3254" y="3764"/>
                </a:lnTo>
                <a:lnTo>
                  <a:pt x="3271" y="3757"/>
                </a:lnTo>
                <a:lnTo>
                  <a:pt x="3286" y="3749"/>
                </a:lnTo>
                <a:lnTo>
                  <a:pt x="3301" y="3740"/>
                </a:lnTo>
                <a:lnTo>
                  <a:pt x="3316" y="3730"/>
                </a:lnTo>
                <a:lnTo>
                  <a:pt x="3330" y="3721"/>
                </a:lnTo>
                <a:lnTo>
                  <a:pt x="3345" y="3709"/>
                </a:lnTo>
                <a:lnTo>
                  <a:pt x="3357" y="3697"/>
                </a:lnTo>
                <a:lnTo>
                  <a:pt x="3370" y="3686"/>
                </a:lnTo>
                <a:lnTo>
                  <a:pt x="3580" y="3843"/>
                </a:lnTo>
                <a:lnTo>
                  <a:pt x="3571" y="3866"/>
                </a:lnTo>
                <a:lnTo>
                  <a:pt x="3563" y="3891"/>
                </a:lnTo>
                <a:lnTo>
                  <a:pt x="3554" y="3917"/>
                </a:lnTo>
                <a:lnTo>
                  <a:pt x="3546" y="3942"/>
                </a:lnTo>
                <a:lnTo>
                  <a:pt x="3539" y="3969"/>
                </a:lnTo>
                <a:lnTo>
                  <a:pt x="3533" y="3996"/>
                </a:lnTo>
                <a:lnTo>
                  <a:pt x="3527" y="4024"/>
                </a:lnTo>
                <a:lnTo>
                  <a:pt x="3524" y="4053"/>
                </a:lnTo>
                <a:lnTo>
                  <a:pt x="6044" y="5279"/>
                </a:lnTo>
                <a:lnTo>
                  <a:pt x="6049" y="5274"/>
                </a:lnTo>
                <a:lnTo>
                  <a:pt x="6064" y="5262"/>
                </a:lnTo>
                <a:lnTo>
                  <a:pt x="6084" y="5241"/>
                </a:lnTo>
                <a:lnTo>
                  <a:pt x="6096" y="5228"/>
                </a:lnTo>
                <a:lnTo>
                  <a:pt x="6109" y="5213"/>
                </a:lnTo>
                <a:lnTo>
                  <a:pt x="6120" y="5197"/>
                </a:lnTo>
                <a:lnTo>
                  <a:pt x="6132" y="5179"/>
                </a:lnTo>
                <a:lnTo>
                  <a:pt x="6144" y="5160"/>
                </a:lnTo>
                <a:lnTo>
                  <a:pt x="6153" y="5139"/>
                </a:lnTo>
                <a:lnTo>
                  <a:pt x="6161" y="5117"/>
                </a:lnTo>
                <a:lnTo>
                  <a:pt x="6168" y="5093"/>
                </a:lnTo>
                <a:lnTo>
                  <a:pt x="6173" y="5069"/>
                </a:lnTo>
                <a:lnTo>
                  <a:pt x="6174" y="5056"/>
                </a:lnTo>
                <a:lnTo>
                  <a:pt x="6175" y="5043"/>
                </a:lnTo>
                <a:lnTo>
                  <a:pt x="3844" y="3488"/>
                </a:lnTo>
                <a:close/>
              </a:path>
            </a:pathLst>
          </a:custGeom>
          <a:solidFill>
            <a:sysClr val="windowText" lastClr="000000">
              <a:lumMod val="75000"/>
              <a:lumOff val="25000"/>
            </a:sysClr>
          </a:solidFill>
          <a:ln>
            <a:noFill/>
          </a:ln>
        </p:spPr>
        <p:txBody>
          <a:bodyPr anchor="ctr" anchorCtr="1">
            <a:normAutofit/>
          </a:bodyPr>
          <a:p>
            <a:pPr fontAlgn="base"/>
            <a:endParaRPr lang="zh-CN" altLang="en-US" sz="1375" strike="noStrike" noProof="1">
              <a:sym typeface="Arial" panose="020B0604020202020204" pitchFamily="34" charset="0"/>
            </a:endParaRPr>
          </a:p>
        </p:txBody>
      </p:sp>
      <p:sp>
        <p:nvSpPr>
          <p:cNvPr id="14" name="KSO_Shape"/>
          <p:cNvSpPr>
            <a:spLocks noChangeAspect="1"/>
          </p:cNvSpPr>
          <p:nvPr>
            <p:custDataLst>
              <p:tags r:id="rId11"/>
            </p:custDataLst>
          </p:nvPr>
        </p:nvSpPr>
        <p:spPr>
          <a:xfrm>
            <a:off x="8212139" y="3397251"/>
            <a:ext cx="352425" cy="285751"/>
          </a:xfrm>
          <a:custGeom>
            <a:avLst/>
            <a:gdLst>
              <a:gd name="connsiteX0" fmla="*/ 563922 w 3083576"/>
              <a:gd name="connsiteY0" fmla="*/ 777746 h 2491786"/>
              <a:gd name="connsiteX1" fmla="*/ 540630 w 3083576"/>
              <a:gd name="connsiteY1" fmla="*/ 782448 h 2491786"/>
              <a:gd name="connsiteX2" fmla="*/ 519188 w 3083576"/>
              <a:gd name="connsiteY2" fmla="*/ 778120 h 2491786"/>
              <a:gd name="connsiteX3" fmla="*/ 152371 w 3083576"/>
              <a:gd name="connsiteY3" fmla="*/ 1413466 h 2491786"/>
              <a:gd name="connsiteX4" fmla="*/ 930955 w 3083576"/>
              <a:gd name="connsiteY4" fmla="*/ 1413466 h 2491786"/>
              <a:gd name="connsiteX5" fmla="*/ 2564171 w 3083576"/>
              <a:gd name="connsiteY5" fmla="*/ 320325 h 2491786"/>
              <a:gd name="connsiteX6" fmla="*/ 2540879 w 3083576"/>
              <a:gd name="connsiteY6" fmla="*/ 325027 h 2491786"/>
              <a:gd name="connsiteX7" fmla="*/ 2519437 w 3083576"/>
              <a:gd name="connsiteY7" fmla="*/ 320699 h 2491786"/>
              <a:gd name="connsiteX8" fmla="*/ 2152620 w 3083576"/>
              <a:gd name="connsiteY8" fmla="*/ 956045 h 2491786"/>
              <a:gd name="connsiteX9" fmla="*/ 2931204 w 3083576"/>
              <a:gd name="connsiteY9" fmla="*/ 956045 h 2491786"/>
              <a:gd name="connsiteX10" fmla="*/ 1510555 w 3083576"/>
              <a:gd name="connsiteY10" fmla="*/ 0 h 2491786"/>
              <a:gd name="connsiteX11" fmla="*/ 1598185 w 3083576"/>
              <a:gd name="connsiteY11" fmla="*/ 87630 h 2491786"/>
              <a:gd name="connsiteX12" fmla="*/ 1598185 w 3083576"/>
              <a:gd name="connsiteY12" fmla="*/ 118806 h 2491786"/>
              <a:gd name="connsiteX13" fmla="*/ 2530732 w 3083576"/>
              <a:gd name="connsiteY13" fmla="*/ 53326 h 2491786"/>
              <a:gd name="connsiteX14" fmla="*/ 2551279 w 3083576"/>
              <a:gd name="connsiteY14" fmla="*/ 98527 h 2491786"/>
              <a:gd name="connsiteX15" fmla="*/ 2585370 w 3083576"/>
              <a:gd name="connsiteY15" fmla="*/ 105410 h 2491786"/>
              <a:gd name="connsiteX16" fmla="*/ 2655179 w 3083576"/>
              <a:gd name="connsiteY16" fmla="*/ 210727 h 2491786"/>
              <a:gd name="connsiteX17" fmla="*/ 2646196 w 3083576"/>
              <a:gd name="connsiteY17" fmla="*/ 255218 h 2491786"/>
              <a:gd name="connsiteX18" fmla="*/ 2644959 w 3083576"/>
              <a:gd name="connsiteY18" fmla="*/ 257053 h 2491786"/>
              <a:gd name="connsiteX19" fmla="*/ 3048522 w 3083576"/>
              <a:gd name="connsiteY19" fmla="*/ 956045 h 2491786"/>
              <a:gd name="connsiteX20" fmla="*/ 3077696 w 3083576"/>
              <a:gd name="connsiteY20" fmla="*/ 956045 h 2491786"/>
              <a:gd name="connsiteX21" fmla="*/ 3083576 w 3083576"/>
              <a:gd name="connsiteY21" fmla="*/ 985678 h 2491786"/>
              <a:gd name="connsiteX22" fmla="*/ 2541912 w 3083576"/>
              <a:gd name="connsiteY22" fmla="*/ 1260845 h 2491786"/>
              <a:gd name="connsiteX23" fmla="*/ 2000249 w 3083576"/>
              <a:gd name="connsiteY23" fmla="*/ 985677 h 2491786"/>
              <a:gd name="connsiteX24" fmla="*/ 2006130 w 3083576"/>
              <a:gd name="connsiteY24" fmla="*/ 956045 h 2491786"/>
              <a:gd name="connsiteX25" fmla="*/ 2035302 w 3083576"/>
              <a:gd name="connsiteY25" fmla="*/ 956045 h 2491786"/>
              <a:gd name="connsiteX26" fmla="*/ 2437911 w 3083576"/>
              <a:gd name="connsiteY26" fmla="*/ 258704 h 2491786"/>
              <a:gd name="connsiteX27" fmla="*/ 2435562 w 3083576"/>
              <a:gd name="connsiteY27" fmla="*/ 255218 h 2491786"/>
              <a:gd name="connsiteX28" fmla="*/ 2426578 w 3083576"/>
              <a:gd name="connsiteY28" fmla="*/ 210727 h 2491786"/>
              <a:gd name="connsiteX29" fmla="*/ 2435561 w 3083576"/>
              <a:gd name="connsiteY29" fmla="*/ 166237 h 2491786"/>
              <a:gd name="connsiteX30" fmla="*/ 2437723 w 3083576"/>
              <a:gd name="connsiteY30" fmla="*/ 163029 h 2491786"/>
              <a:gd name="connsiteX31" fmla="*/ 1598185 w 3083576"/>
              <a:gd name="connsiteY31" fmla="*/ 358598 h 2491786"/>
              <a:gd name="connsiteX32" fmla="*/ 1598185 w 3083576"/>
              <a:gd name="connsiteY32" fmla="*/ 1889182 h 2491786"/>
              <a:gd name="connsiteX33" fmla="*/ 1944895 w 3083576"/>
              <a:gd name="connsiteY33" fmla="*/ 1889182 h 2491786"/>
              <a:gd name="connsiteX34" fmla="*/ 1944895 w 3083576"/>
              <a:gd name="connsiteY34" fmla="*/ 2091447 h 2491786"/>
              <a:gd name="connsiteX35" fmla="*/ 2200010 w 3083576"/>
              <a:gd name="connsiteY35" fmla="*/ 2091447 h 2491786"/>
              <a:gd name="connsiteX36" fmla="*/ 2200010 w 3083576"/>
              <a:gd name="connsiteY36" fmla="*/ 2491786 h 2491786"/>
              <a:gd name="connsiteX37" fmla="*/ 821101 w 3083576"/>
              <a:gd name="connsiteY37" fmla="*/ 2491786 h 2491786"/>
              <a:gd name="connsiteX38" fmla="*/ 821101 w 3083576"/>
              <a:gd name="connsiteY38" fmla="*/ 2091447 h 2491786"/>
              <a:gd name="connsiteX39" fmla="*/ 1076215 w 3083576"/>
              <a:gd name="connsiteY39" fmla="*/ 2091447 h 2491786"/>
              <a:gd name="connsiteX40" fmla="*/ 1076215 w 3083576"/>
              <a:gd name="connsiteY40" fmla="*/ 1889182 h 2491786"/>
              <a:gd name="connsiteX41" fmla="*/ 1422925 w 3083576"/>
              <a:gd name="connsiteY41" fmla="*/ 1889182 h 2491786"/>
              <a:gd name="connsiteX42" fmla="*/ 1422925 w 3083576"/>
              <a:gd name="connsiteY42" fmla="*/ 399424 h 2491786"/>
              <a:gd name="connsiteX43" fmla="*/ 620129 w 3083576"/>
              <a:gd name="connsiteY43" fmla="*/ 586434 h 2491786"/>
              <a:gd name="connsiteX44" fmla="*/ 621452 w 3083576"/>
              <a:gd name="connsiteY44" fmla="*/ 587326 h 2491786"/>
              <a:gd name="connsiteX45" fmla="*/ 654930 w 3083576"/>
              <a:gd name="connsiteY45" fmla="*/ 668148 h 2491786"/>
              <a:gd name="connsiteX46" fmla="*/ 645947 w 3083576"/>
              <a:gd name="connsiteY46" fmla="*/ 712639 h 2491786"/>
              <a:gd name="connsiteX47" fmla="*/ 644710 w 3083576"/>
              <a:gd name="connsiteY47" fmla="*/ 714474 h 2491786"/>
              <a:gd name="connsiteX48" fmla="*/ 1048273 w 3083576"/>
              <a:gd name="connsiteY48" fmla="*/ 1413466 h 2491786"/>
              <a:gd name="connsiteX49" fmla="*/ 1077447 w 3083576"/>
              <a:gd name="connsiteY49" fmla="*/ 1413466 h 2491786"/>
              <a:gd name="connsiteX50" fmla="*/ 1083327 w 3083576"/>
              <a:gd name="connsiteY50" fmla="*/ 1443099 h 2491786"/>
              <a:gd name="connsiteX51" fmla="*/ 541663 w 3083576"/>
              <a:gd name="connsiteY51" fmla="*/ 1718266 h 2491786"/>
              <a:gd name="connsiteX52" fmla="*/ 0 w 3083576"/>
              <a:gd name="connsiteY52" fmla="*/ 1443098 h 2491786"/>
              <a:gd name="connsiteX53" fmla="*/ 5881 w 3083576"/>
              <a:gd name="connsiteY53" fmla="*/ 1413466 h 2491786"/>
              <a:gd name="connsiteX54" fmla="*/ 35053 w 3083576"/>
              <a:gd name="connsiteY54" fmla="*/ 1413466 h 2491786"/>
              <a:gd name="connsiteX55" fmla="*/ 437662 w 3083576"/>
              <a:gd name="connsiteY55" fmla="*/ 716125 h 2491786"/>
              <a:gd name="connsiteX56" fmla="*/ 435312 w 3083576"/>
              <a:gd name="connsiteY56" fmla="*/ 712639 h 2491786"/>
              <a:gd name="connsiteX57" fmla="*/ 426329 w 3083576"/>
              <a:gd name="connsiteY57" fmla="*/ 668148 h 2491786"/>
              <a:gd name="connsiteX58" fmla="*/ 496139 w 3083576"/>
              <a:gd name="connsiteY58" fmla="*/ 562831 h 2491786"/>
              <a:gd name="connsiteX59" fmla="*/ 516510 w 3083576"/>
              <a:gd name="connsiteY59" fmla="*/ 558718 h 2491786"/>
              <a:gd name="connsiteX60" fmla="*/ 525009 w 3083576"/>
              <a:gd name="connsiteY60" fmla="*/ 511565 h 2491786"/>
              <a:gd name="connsiteX61" fmla="*/ 1375005 w 3083576"/>
              <a:gd name="connsiteY61" fmla="*/ 158774 h 2491786"/>
              <a:gd name="connsiteX62" fmla="*/ 1422925 w 3083576"/>
              <a:gd name="connsiteY62" fmla="*/ 147768 h 2491786"/>
              <a:gd name="connsiteX63" fmla="*/ 1422925 w 3083576"/>
              <a:gd name="connsiteY63" fmla="*/ 87630 h 2491786"/>
              <a:gd name="connsiteX64" fmla="*/ 1510555 w 3083576"/>
              <a:gd name="connsiteY64" fmla="*/ 0 h 249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83576" h="2491786">
                <a:moveTo>
                  <a:pt x="563922" y="777746"/>
                </a:moveTo>
                <a:lnTo>
                  <a:pt x="540630" y="782448"/>
                </a:lnTo>
                <a:lnTo>
                  <a:pt x="519188" y="778120"/>
                </a:lnTo>
                <a:lnTo>
                  <a:pt x="152371" y="1413466"/>
                </a:lnTo>
                <a:lnTo>
                  <a:pt x="930955" y="1413466"/>
                </a:lnTo>
                <a:close/>
                <a:moveTo>
                  <a:pt x="2564171" y="320325"/>
                </a:moveTo>
                <a:lnTo>
                  <a:pt x="2540879" y="325027"/>
                </a:lnTo>
                <a:lnTo>
                  <a:pt x="2519437" y="320699"/>
                </a:lnTo>
                <a:lnTo>
                  <a:pt x="2152620" y="956045"/>
                </a:lnTo>
                <a:lnTo>
                  <a:pt x="2931204" y="956045"/>
                </a:lnTo>
                <a:close/>
                <a:moveTo>
                  <a:pt x="1510555" y="0"/>
                </a:moveTo>
                <a:cubicBezTo>
                  <a:pt x="1558952" y="0"/>
                  <a:pt x="1598185" y="39233"/>
                  <a:pt x="1598185" y="87630"/>
                </a:cubicBezTo>
                <a:lnTo>
                  <a:pt x="1598185" y="118806"/>
                </a:lnTo>
                <a:lnTo>
                  <a:pt x="2530732" y="53326"/>
                </a:lnTo>
                <a:lnTo>
                  <a:pt x="2551279" y="98527"/>
                </a:lnTo>
                <a:lnTo>
                  <a:pt x="2585370" y="105410"/>
                </a:lnTo>
                <a:cubicBezTo>
                  <a:pt x="2626394" y="122761"/>
                  <a:pt x="2655179" y="163383"/>
                  <a:pt x="2655179" y="210727"/>
                </a:cubicBezTo>
                <a:cubicBezTo>
                  <a:pt x="2655179" y="226509"/>
                  <a:pt x="2651981" y="241544"/>
                  <a:pt x="2646196" y="255218"/>
                </a:cubicBezTo>
                <a:lnTo>
                  <a:pt x="2644959" y="257053"/>
                </a:lnTo>
                <a:lnTo>
                  <a:pt x="3048522" y="956045"/>
                </a:lnTo>
                <a:lnTo>
                  <a:pt x="3077696" y="956045"/>
                </a:lnTo>
                <a:lnTo>
                  <a:pt x="3083576" y="985678"/>
                </a:lnTo>
                <a:cubicBezTo>
                  <a:pt x="3083575" y="1137649"/>
                  <a:pt x="2841065" y="1260845"/>
                  <a:pt x="2541912" y="1260845"/>
                </a:cubicBezTo>
                <a:cubicBezTo>
                  <a:pt x="2242761" y="1260845"/>
                  <a:pt x="2000249" y="1137649"/>
                  <a:pt x="2000249" y="985677"/>
                </a:cubicBezTo>
                <a:lnTo>
                  <a:pt x="2006130" y="956045"/>
                </a:lnTo>
                <a:lnTo>
                  <a:pt x="2035302" y="956045"/>
                </a:lnTo>
                <a:lnTo>
                  <a:pt x="2437911" y="258704"/>
                </a:lnTo>
                <a:lnTo>
                  <a:pt x="2435562" y="255218"/>
                </a:lnTo>
                <a:cubicBezTo>
                  <a:pt x="2429777" y="241543"/>
                  <a:pt x="2426580" y="226509"/>
                  <a:pt x="2426578" y="210727"/>
                </a:cubicBezTo>
                <a:cubicBezTo>
                  <a:pt x="2426578" y="194946"/>
                  <a:pt x="2429777" y="179911"/>
                  <a:pt x="2435561" y="166237"/>
                </a:cubicBezTo>
                <a:lnTo>
                  <a:pt x="2437723" y="163029"/>
                </a:lnTo>
                <a:lnTo>
                  <a:pt x="1598185" y="358598"/>
                </a:lnTo>
                <a:lnTo>
                  <a:pt x="1598185" y="1889182"/>
                </a:lnTo>
                <a:lnTo>
                  <a:pt x="1944895" y="1889182"/>
                </a:lnTo>
                <a:lnTo>
                  <a:pt x="1944895" y="2091447"/>
                </a:lnTo>
                <a:lnTo>
                  <a:pt x="2200010" y="2091447"/>
                </a:lnTo>
                <a:lnTo>
                  <a:pt x="2200010" y="2491786"/>
                </a:lnTo>
                <a:lnTo>
                  <a:pt x="821101" y="2491786"/>
                </a:lnTo>
                <a:lnTo>
                  <a:pt x="821101" y="2091447"/>
                </a:lnTo>
                <a:lnTo>
                  <a:pt x="1076215" y="2091447"/>
                </a:lnTo>
                <a:lnTo>
                  <a:pt x="1076215" y="1889182"/>
                </a:lnTo>
                <a:lnTo>
                  <a:pt x="1422925" y="1889182"/>
                </a:lnTo>
                <a:lnTo>
                  <a:pt x="1422925" y="399424"/>
                </a:lnTo>
                <a:lnTo>
                  <a:pt x="620129" y="586434"/>
                </a:lnTo>
                <a:lnTo>
                  <a:pt x="621452" y="587326"/>
                </a:lnTo>
                <a:cubicBezTo>
                  <a:pt x="642137" y="608010"/>
                  <a:pt x="654930" y="636585"/>
                  <a:pt x="654930" y="668148"/>
                </a:cubicBezTo>
                <a:cubicBezTo>
                  <a:pt x="654930" y="683930"/>
                  <a:pt x="651732" y="698965"/>
                  <a:pt x="645947" y="712639"/>
                </a:cubicBezTo>
                <a:lnTo>
                  <a:pt x="644710" y="714474"/>
                </a:lnTo>
                <a:lnTo>
                  <a:pt x="1048273" y="1413466"/>
                </a:lnTo>
                <a:lnTo>
                  <a:pt x="1077447" y="1413466"/>
                </a:lnTo>
                <a:lnTo>
                  <a:pt x="1083327" y="1443099"/>
                </a:lnTo>
                <a:cubicBezTo>
                  <a:pt x="1083326" y="1595070"/>
                  <a:pt x="840816" y="1718266"/>
                  <a:pt x="541663" y="1718266"/>
                </a:cubicBezTo>
                <a:cubicBezTo>
                  <a:pt x="242511" y="1718266"/>
                  <a:pt x="0" y="1595070"/>
                  <a:pt x="0" y="1443098"/>
                </a:cubicBezTo>
                <a:lnTo>
                  <a:pt x="5881" y="1413466"/>
                </a:lnTo>
                <a:lnTo>
                  <a:pt x="35053" y="1413466"/>
                </a:lnTo>
                <a:lnTo>
                  <a:pt x="437662" y="716125"/>
                </a:lnTo>
                <a:lnTo>
                  <a:pt x="435312" y="712639"/>
                </a:lnTo>
                <a:cubicBezTo>
                  <a:pt x="429528" y="698964"/>
                  <a:pt x="426330" y="683930"/>
                  <a:pt x="426329" y="668148"/>
                </a:cubicBezTo>
                <a:cubicBezTo>
                  <a:pt x="426329" y="620804"/>
                  <a:pt x="455115" y="580183"/>
                  <a:pt x="496139" y="562831"/>
                </a:cubicBezTo>
                <a:lnTo>
                  <a:pt x="516510" y="558718"/>
                </a:lnTo>
                <a:lnTo>
                  <a:pt x="525009" y="511565"/>
                </a:lnTo>
                <a:lnTo>
                  <a:pt x="1375005" y="158774"/>
                </a:lnTo>
                <a:lnTo>
                  <a:pt x="1422925" y="147768"/>
                </a:lnTo>
                <a:lnTo>
                  <a:pt x="1422925" y="87630"/>
                </a:lnTo>
                <a:cubicBezTo>
                  <a:pt x="1422925" y="39233"/>
                  <a:pt x="1462158" y="0"/>
                  <a:pt x="1510555" y="0"/>
                </a:cubicBezTo>
                <a:close/>
              </a:path>
            </a:pathLst>
          </a:custGeom>
          <a:solidFill>
            <a:sysClr val="windowText" lastClr="000000">
              <a:lumMod val="75000"/>
              <a:lumOff val="25000"/>
            </a:sysClr>
          </a:solidFill>
          <a:ln>
            <a:noFill/>
          </a:ln>
        </p:spPr>
        <p:txBody>
          <a:bodyPr anchor="ctr" anchorCtr="1">
            <a:normAutofit fontScale="85000"/>
          </a:bodyPr>
          <a:p>
            <a:pPr fontAlgn="base"/>
            <a:endParaRPr lang="zh-CN" altLang="en-US" sz="1375" strike="noStrike" noProof="1">
              <a:solidFill>
                <a:sysClr val="windowText" lastClr="000000"/>
              </a:solidFill>
              <a:sym typeface="Arial" panose="020B0604020202020204" pitchFamily="34" charset="0"/>
            </a:endParaRPr>
          </a:p>
        </p:txBody>
      </p:sp>
      <p:sp>
        <p:nvSpPr>
          <p:cNvPr id="15" name="KSO_Shape"/>
          <p:cNvSpPr>
            <a:spLocks noChangeAspect="1"/>
          </p:cNvSpPr>
          <p:nvPr>
            <p:custDataLst>
              <p:tags r:id="rId12"/>
            </p:custDataLst>
          </p:nvPr>
        </p:nvSpPr>
        <p:spPr bwMode="auto">
          <a:xfrm>
            <a:off x="5035551" y="2446339"/>
            <a:ext cx="352425" cy="284163"/>
          </a:xfrm>
          <a:custGeom>
            <a:avLst/>
            <a:gdLst>
              <a:gd name="T0" fmla="*/ 1282926 w 2516188"/>
              <a:gd name="T1" fmla="*/ 1313726 h 2027237"/>
              <a:gd name="T2" fmla="*/ 1162503 w 2516188"/>
              <a:gd name="T3" fmla="*/ 1450670 h 2027237"/>
              <a:gd name="T4" fmla="*/ 1137784 w 2516188"/>
              <a:gd name="T5" fmla="*/ 1643161 h 2027237"/>
              <a:gd name="T6" fmla="*/ 1220334 w 2516188"/>
              <a:gd name="T7" fmla="*/ 1810486 h 2027237"/>
              <a:gd name="T8" fmla="*/ 1378630 w 2516188"/>
              <a:gd name="T9" fmla="*/ 1898003 h 2027237"/>
              <a:gd name="T10" fmla="*/ 1560512 w 2516188"/>
              <a:gd name="T11" fmla="*/ 1871929 h 2027237"/>
              <a:gd name="T12" fmla="*/ 1689780 w 2516188"/>
              <a:gd name="T13" fmla="*/ 1744735 h 2027237"/>
              <a:gd name="T14" fmla="*/ 1727880 w 2516188"/>
              <a:gd name="T15" fmla="*/ 1555191 h 2027237"/>
              <a:gd name="T16" fmla="*/ 1656670 w 2516188"/>
              <a:gd name="T17" fmla="*/ 1381064 h 2027237"/>
              <a:gd name="T18" fmla="*/ 1505857 w 2516188"/>
              <a:gd name="T19" fmla="*/ 1281985 h 2027237"/>
              <a:gd name="T20" fmla="*/ 1809439 w 2516188"/>
              <a:gd name="T21" fmla="*/ 1277240 h 2027237"/>
              <a:gd name="T22" fmla="*/ 1326696 w 2516188"/>
              <a:gd name="T23" fmla="*/ 1208978 h 2027237"/>
              <a:gd name="T24" fmla="*/ 1406068 w 2516188"/>
              <a:gd name="T25" fmla="*/ 957861 h 2027237"/>
              <a:gd name="T26" fmla="*/ 1514904 w 2516188"/>
              <a:gd name="T27" fmla="*/ 999371 h 2027237"/>
              <a:gd name="T28" fmla="*/ 907730 w 2516188"/>
              <a:gd name="T29" fmla="*/ 714391 h 2027237"/>
              <a:gd name="T30" fmla="*/ 1103087 w 2516188"/>
              <a:gd name="T31" fmla="*/ 791852 h 2027237"/>
              <a:gd name="T32" fmla="*/ 438604 w 2516188"/>
              <a:gd name="T33" fmla="*/ 1110785 h 2027237"/>
              <a:gd name="T34" fmla="*/ 558265 w 2516188"/>
              <a:gd name="T35" fmla="*/ 730292 h 2027237"/>
              <a:gd name="T36" fmla="*/ 1857961 w 2516188"/>
              <a:gd name="T37" fmla="*/ 415732 h 2027237"/>
              <a:gd name="T38" fmla="*/ 1664325 w 2516188"/>
              <a:gd name="T39" fmla="*/ 540944 h 2027237"/>
              <a:gd name="T40" fmla="*/ 1573176 w 2516188"/>
              <a:gd name="T41" fmla="*/ 760971 h 2027237"/>
              <a:gd name="T42" fmla="*/ 1621698 w 2516188"/>
              <a:gd name="T43" fmla="*/ 1000279 h 2027237"/>
              <a:gd name="T44" fmla="*/ 1787899 w 2516188"/>
              <a:gd name="T45" fmla="*/ 1161102 h 2027237"/>
              <a:gd name="T46" fmla="*/ 2020988 w 2516188"/>
              <a:gd name="T47" fmla="*/ 1193993 h 2027237"/>
              <a:gd name="T48" fmla="*/ 2223466 w 2516188"/>
              <a:gd name="T49" fmla="*/ 1083526 h 2027237"/>
              <a:gd name="T50" fmla="*/ 2329354 w 2516188"/>
              <a:gd name="T51" fmla="*/ 872118 h 2027237"/>
              <a:gd name="T52" fmla="*/ 2297837 w 2516188"/>
              <a:gd name="T53" fmla="*/ 628954 h 2027237"/>
              <a:gd name="T54" fmla="*/ 2143427 w 2516188"/>
              <a:gd name="T55" fmla="*/ 455882 h 2027237"/>
              <a:gd name="T56" fmla="*/ 787501 w 2516188"/>
              <a:gd name="T57" fmla="*/ 323394 h 2027237"/>
              <a:gd name="T58" fmla="*/ 928464 w 2516188"/>
              <a:gd name="T59" fmla="*/ 462387 h 2027237"/>
              <a:gd name="T60" fmla="*/ 946638 w 2516188"/>
              <a:gd name="T61" fmla="*/ 532808 h 2027237"/>
              <a:gd name="T62" fmla="*/ 901042 w 2516188"/>
              <a:gd name="T63" fmla="*/ 620622 h 2027237"/>
              <a:gd name="T64" fmla="*/ 722233 w 2516188"/>
              <a:gd name="T65" fmla="*/ 687176 h 2027237"/>
              <a:gd name="T66" fmla="*/ 608843 w 2516188"/>
              <a:gd name="T67" fmla="*/ 555169 h 2027237"/>
              <a:gd name="T68" fmla="*/ 597706 w 2516188"/>
              <a:gd name="T69" fmla="*/ 489683 h 2027237"/>
              <a:gd name="T70" fmla="*/ 667389 w 2516188"/>
              <a:gd name="T71" fmla="*/ 364820 h 2027237"/>
              <a:gd name="T72" fmla="*/ 632363 w 2516188"/>
              <a:gd name="T73" fmla="*/ 228686 h 2027237"/>
              <a:gd name="T74" fmla="*/ 369672 w 2516188"/>
              <a:gd name="T75" fmla="*/ 401391 h 2027237"/>
              <a:gd name="T76" fmla="*/ 250905 w 2516188"/>
              <a:gd name="T77" fmla="*/ 697391 h 2027237"/>
              <a:gd name="T78" fmla="*/ 325701 w 2516188"/>
              <a:gd name="T79" fmla="*/ 1012656 h 2027237"/>
              <a:gd name="T80" fmla="*/ 559834 w 2516188"/>
              <a:gd name="T81" fmla="*/ 1220718 h 2027237"/>
              <a:gd name="T82" fmla="*/ 883269 w 2516188"/>
              <a:gd name="T83" fmla="*/ 1256981 h 2027237"/>
              <a:gd name="T84" fmla="*/ 1159106 w 2516188"/>
              <a:gd name="T85" fmla="*/ 1103542 h 2027237"/>
              <a:gd name="T86" fmla="*/ 1298724 w 2516188"/>
              <a:gd name="T87" fmla="*/ 818647 h 2027237"/>
              <a:gd name="T88" fmla="*/ 1247048 w 2516188"/>
              <a:gd name="T89" fmla="*/ 497036 h 2027237"/>
              <a:gd name="T90" fmla="*/ 1028554 w 2516188"/>
              <a:gd name="T91" fmla="*/ 272656 h 2027237"/>
              <a:gd name="T92" fmla="*/ 993649 w 2516188"/>
              <a:gd name="T93" fmla="*/ 113097 h 2027237"/>
              <a:gd name="T94" fmla="*/ 1388933 w 2516188"/>
              <a:gd name="T95" fmla="*/ 491143 h 2027237"/>
              <a:gd name="T96" fmla="*/ 1791753 w 2516188"/>
              <a:gd name="T97" fmla="*/ 332712 h 2027237"/>
              <a:gd name="T98" fmla="*/ 2237298 w 2516188"/>
              <a:gd name="T99" fmla="*/ 311843 h 2027237"/>
              <a:gd name="T100" fmla="*/ 2429346 w 2516188"/>
              <a:gd name="T101" fmla="*/ 759610 h 2027237"/>
              <a:gd name="T102" fmla="*/ 2299878 w 2516188"/>
              <a:gd name="T103" fmla="*/ 1144544 h 2027237"/>
              <a:gd name="T104" fmla="*/ 1906937 w 2516188"/>
              <a:gd name="T105" fmla="*/ 1297655 h 2027237"/>
              <a:gd name="T106" fmla="*/ 1868941 w 2516188"/>
              <a:gd name="T107" fmla="*/ 1636133 h 2027237"/>
              <a:gd name="T108" fmla="*/ 1607457 w 2516188"/>
              <a:gd name="T109" fmla="*/ 1934959 h 2027237"/>
              <a:gd name="T110" fmla="*/ 1279525 w 2516188"/>
              <a:gd name="T111" fmla="*/ 1947883 h 2027237"/>
              <a:gd name="T112" fmla="*/ 1076098 w 2516188"/>
              <a:gd name="T113" fmla="*/ 1706418 h 2027237"/>
              <a:gd name="T114" fmla="*/ 1082596 w 2516188"/>
              <a:gd name="T115" fmla="*/ 1324488 h 2027237"/>
              <a:gd name="T116" fmla="*/ 578420 w 2516188"/>
              <a:gd name="T117" fmla="*/ 1369398 h 2027237"/>
              <a:gd name="T118" fmla="*/ 171350 w 2516188"/>
              <a:gd name="T119" fmla="*/ 1000871 h 2027237"/>
              <a:gd name="T120" fmla="*/ 174750 w 2516188"/>
              <a:gd name="T121" fmla="*/ 468025 h 2027237"/>
              <a:gd name="T122" fmla="*/ 575926 w 2516188"/>
              <a:gd name="T123" fmla="*/ 24931 h 2027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16188" h="2027237">
                <a:moveTo>
                  <a:pt x="1106296" y="1311603"/>
                </a:moveTo>
                <a:lnTo>
                  <a:pt x="1089354" y="1320965"/>
                </a:lnTo>
                <a:lnTo>
                  <a:pt x="1132793" y="1349777"/>
                </a:lnTo>
                <a:lnTo>
                  <a:pt x="1106296" y="1311603"/>
                </a:lnTo>
                <a:close/>
                <a:moveTo>
                  <a:pt x="1423534" y="1272009"/>
                </a:moveTo>
                <a:lnTo>
                  <a:pt x="1416050" y="1272235"/>
                </a:lnTo>
                <a:lnTo>
                  <a:pt x="1408339" y="1272916"/>
                </a:lnTo>
                <a:lnTo>
                  <a:pt x="1400855" y="1273596"/>
                </a:lnTo>
                <a:lnTo>
                  <a:pt x="1393144" y="1274503"/>
                </a:lnTo>
                <a:lnTo>
                  <a:pt x="1385887" y="1275636"/>
                </a:lnTo>
                <a:lnTo>
                  <a:pt x="1378630" y="1276770"/>
                </a:lnTo>
                <a:lnTo>
                  <a:pt x="1371373" y="1278357"/>
                </a:lnTo>
                <a:lnTo>
                  <a:pt x="1363889" y="1280171"/>
                </a:lnTo>
                <a:lnTo>
                  <a:pt x="1356632" y="1281985"/>
                </a:lnTo>
                <a:lnTo>
                  <a:pt x="1349602" y="1284025"/>
                </a:lnTo>
                <a:lnTo>
                  <a:pt x="1342571" y="1286292"/>
                </a:lnTo>
                <a:lnTo>
                  <a:pt x="1335768" y="1288560"/>
                </a:lnTo>
                <a:lnTo>
                  <a:pt x="1328964" y="1291054"/>
                </a:lnTo>
                <a:lnTo>
                  <a:pt x="1322160" y="1293774"/>
                </a:lnTo>
                <a:lnTo>
                  <a:pt x="1315357" y="1296722"/>
                </a:lnTo>
                <a:lnTo>
                  <a:pt x="1308780" y="1299896"/>
                </a:lnTo>
                <a:lnTo>
                  <a:pt x="1302203" y="1303070"/>
                </a:lnTo>
                <a:lnTo>
                  <a:pt x="1295626" y="1306471"/>
                </a:lnTo>
                <a:lnTo>
                  <a:pt x="1289276" y="1310099"/>
                </a:lnTo>
                <a:lnTo>
                  <a:pt x="1282926" y="1313726"/>
                </a:lnTo>
                <a:lnTo>
                  <a:pt x="1276576" y="1317808"/>
                </a:lnTo>
                <a:lnTo>
                  <a:pt x="1270680" y="1321662"/>
                </a:lnTo>
                <a:lnTo>
                  <a:pt x="1264557" y="1325743"/>
                </a:lnTo>
                <a:lnTo>
                  <a:pt x="1258660" y="1330051"/>
                </a:lnTo>
                <a:lnTo>
                  <a:pt x="1252991" y="1334585"/>
                </a:lnTo>
                <a:lnTo>
                  <a:pt x="1247094" y="1339120"/>
                </a:lnTo>
                <a:lnTo>
                  <a:pt x="1241651" y="1343881"/>
                </a:lnTo>
                <a:lnTo>
                  <a:pt x="1236209" y="1349096"/>
                </a:lnTo>
                <a:lnTo>
                  <a:pt x="1230766" y="1353857"/>
                </a:lnTo>
                <a:lnTo>
                  <a:pt x="1225776" y="1359072"/>
                </a:lnTo>
                <a:lnTo>
                  <a:pt x="1220334" y="1364513"/>
                </a:lnTo>
                <a:lnTo>
                  <a:pt x="1215571" y="1369728"/>
                </a:lnTo>
                <a:lnTo>
                  <a:pt x="1210582" y="1375170"/>
                </a:lnTo>
                <a:lnTo>
                  <a:pt x="1206046" y="1381064"/>
                </a:lnTo>
                <a:lnTo>
                  <a:pt x="1201284" y="1386959"/>
                </a:lnTo>
                <a:lnTo>
                  <a:pt x="1196748" y="1392627"/>
                </a:lnTo>
                <a:lnTo>
                  <a:pt x="1192439" y="1398749"/>
                </a:lnTo>
                <a:lnTo>
                  <a:pt x="1188130" y="1404871"/>
                </a:lnTo>
                <a:lnTo>
                  <a:pt x="1184048" y="1410992"/>
                </a:lnTo>
                <a:lnTo>
                  <a:pt x="1180192" y="1417341"/>
                </a:lnTo>
                <a:lnTo>
                  <a:pt x="1176564" y="1423916"/>
                </a:lnTo>
                <a:lnTo>
                  <a:pt x="1172709" y="1430491"/>
                </a:lnTo>
                <a:lnTo>
                  <a:pt x="1169080" y="1437066"/>
                </a:lnTo>
                <a:lnTo>
                  <a:pt x="1165905" y="1443868"/>
                </a:lnTo>
                <a:lnTo>
                  <a:pt x="1162503" y="1450670"/>
                </a:lnTo>
                <a:lnTo>
                  <a:pt x="1159555" y="1457472"/>
                </a:lnTo>
                <a:lnTo>
                  <a:pt x="1156607" y="1464500"/>
                </a:lnTo>
                <a:lnTo>
                  <a:pt x="1153659" y="1471982"/>
                </a:lnTo>
                <a:lnTo>
                  <a:pt x="1151164" y="1479011"/>
                </a:lnTo>
                <a:lnTo>
                  <a:pt x="1148896" y="1486266"/>
                </a:lnTo>
                <a:lnTo>
                  <a:pt x="1146628" y="1493521"/>
                </a:lnTo>
                <a:lnTo>
                  <a:pt x="1144360" y="1501230"/>
                </a:lnTo>
                <a:lnTo>
                  <a:pt x="1142773" y="1508712"/>
                </a:lnTo>
                <a:lnTo>
                  <a:pt x="1140959" y="1516421"/>
                </a:lnTo>
                <a:lnTo>
                  <a:pt x="1139371" y="1523903"/>
                </a:lnTo>
                <a:lnTo>
                  <a:pt x="1137784" y="1531611"/>
                </a:lnTo>
                <a:lnTo>
                  <a:pt x="1136650" y="1539547"/>
                </a:lnTo>
                <a:lnTo>
                  <a:pt x="1135516" y="1547255"/>
                </a:lnTo>
                <a:lnTo>
                  <a:pt x="1134835" y="1555191"/>
                </a:lnTo>
                <a:lnTo>
                  <a:pt x="1134155" y="1563353"/>
                </a:lnTo>
                <a:lnTo>
                  <a:pt x="1133475" y="1571289"/>
                </a:lnTo>
                <a:lnTo>
                  <a:pt x="1133248" y="1579451"/>
                </a:lnTo>
                <a:lnTo>
                  <a:pt x="1133248" y="1587386"/>
                </a:lnTo>
                <a:lnTo>
                  <a:pt x="1133248" y="1595548"/>
                </a:lnTo>
                <a:lnTo>
                  <a:pt x="1133475" y="1603711"/>
                </a:lnTo>
                <a:lnTo>
                  <a:pt x="1134155" y="1611646"/>
                </a:lnTo>
                <a:lnTo>
                  <a:pt x="1134835" y="1619808"/>
                </a:lnTo>
                <a:lnTo>
                  <a:pt x="1135516" y="1627517"/>
                </a:lnTo>
                <a:lnTo>
                  <a:pt x="1136650" y="1635679"/>
                </a:lnTo>
                <a:lnTo>
                  <a:pt x="1137784" y="1643161"/>
                </a:lnTo>
                <a:lnTo>
                  <a:pt x="1139371" y="1651097"/>
                </a:lnTo>
                <a:lnTo>
                  <a:pt x="1140959" y="1658579"/>
                </a:lnTo>
                <a:lnTo>
                  <a:pt x="1142773" y="1666514"/>
                </a:lnTo>
                <a:lnTo>
                  <a:pt x="1144360" y="1673769"/>
                </a:lnTo>
                <a:lnTo>
                  <a:pt x="1146628" y="1681251"/>
                </a:lnTo>
                <a:lnTo>
                  <a:pt x="1148896" y="1688733"/>
                </a:lnTo>
                <a:lnTo>
                  <a:pt x="1151164" y="1695989"/>
                </a:lnTo>
                <a:lnTo>
                  <a:pt x="1153659" y="1703244"/>
                </a:lnTo>
                <a:lnTo>
                  <a:pt x="1156607" y="1710272"/>
                </a:lnTo>
                <a:lnTo>
                  <a:pt x="1159555" y="1717301"/>
                </a:lnTo>
                <a:lnTo>
                  <a:pt x="1162503" y="1724329"/>
                </a:lnTo>
                <a:lnTo>
                  <a:pt x="1165905" y="1731131"/>
                </a:lnTo>
                <a:lnTo>
                  <a:pt x="1169080" y="1737933"/>
                </a:lnTo>
                <a:lnTo>
                  <a:pt x="1172709" y="1744735"/>
                </a:lnTo>
                <a:lnTo>
                  <a:pt x="1176564" y="1751310"/>
                </a:lnTo>
                <a:lnTo>
                  <a:pt x="1180192" y="1757432"/>
                </a:lnTo>
                <a:lnTo>
                  <a:pt x="1184048" y="1763780"/>
                </a:lnTo>
                <a:lnTo>
                  <a:pt x="1188130" y="1770128"/>
                </a:lnTo>
                <a:lnTo>
                  <a:pt x="1192439" y="1776250"/>
                </a:lnTo>
                <a:lnTo>
                  <a:pt x="1196748" y="1782372"/>
                </a:lnTo>
                <a:lnTo>
                  <a:pt x="1201284" y="1788267"/>
                </a:lnTo>
                <a:lnTo>
                  <a:pt x="1206046" y="1793935"/>
                </a:lnTo>
                <a:lnTo>
                  <a:pt x="1210582" y="1799603"/>
                </a:lnTo>
                <a:lnTo>
                  <a:pt x="1215571" y="1805271"/>
                </a:lnTo>
                <a:lnTo>
                  <a:pt x="1220334" y="1810486"/>
                </a:lnTo>
                <a:lnTo>
                  <a:pt x="1225776" y="1815927"/>
                </a:lnTo>
                <a:lnTo>
                  <a:pt x="1230766" y="1821142"/>
                </a:lnTo>
                <a:lnTo>
                  <a:pt x="1236209" y="1826130"/>
                </a:lnTo>
                <a:lnTo>
                  <a:pt x="1241651" y="1830891"/>
                </a:lnTo>
                <a:lnTo>
                  <a:pt x="1247094" y="1835653"/>
                </a:lnTo>
                <a:lnTo>
                  <a:pt x="1252991" y="1840187"/>
                </a:lnTo>
                <a:lnTo>
                  <a:pt x="1258660" y="1844948"/>
                </a:lnTo>
                <a:lnTo>
                  <a:pt x="1264557" y="1849030"/>
                </a:lnTo>
                <a:lnTo>
                  <a:pt x="1270680" y="1853337"/>
                </a:lnTo>
                <a:lnTo>
                  <a:pt x="1276576" y="1857418"/>
                </a:lnTo>
                <a:lnTo>
                  <a:pt x="1282926" y="1861273"/>
                </a:lnTo>
                <a:lnTo>
                  <a:pt x="1289276" y="1865127"/>
                </a:lnTo>
                <a:lnTo>
                  <a:pt x="1295626" y="1868528"/>
                </a:lnTo>
                <a:lnTo>
                  <a:pt x="1302203" y="1871929"/>
                </a:lnTo>
                <a:lnTo>
                  <a:pt x="1308780" y="1875103"/>
                </a:lnTo>
                <a:lnTo>
                  <a:pt x="1315357" y="1878051"/>
                </a:lnTo>
                <a:lnTo>
                  <a:pt x="1322160" y="1881225"/>
                </a:lnTo>
                <a:lnTo>
                  <a:pt x="1328964" y="1883946"/>
                </a:lnTo>
                <a:lnTo>
                  <a:pt x="1335768" y="1886440"/>
                </a:lnTo>
                <a:lnTo>
                  <a:pt x="1342571" y="1888707"/>
                </a:lnTo>
                <a:lnTo>
                  <a:pt x="1349602" y="1890974"/>
                </a:lnTo>
                <a:lnTo>
                  <a:pt x="1356632" y="1893015"/>
                </a:lnTo>
                <a:lnTo>
                  <a:pt x="1363889" y="1894828"/>
                </a:lnTo>
                <a:lnTo>
                  <a:pt x="1371373" y="1896642"/>
                </a:lnTo>
                <a:lnTo>
                  <a:pt x="1378630" y="1898003"/>
                </a:lnTo>
                <a:lnTo>
                  <a:pt x="1385887" y="1899363"/>
                </a:lnTo>
                <a:lnTo>
                  <a:pt x="1393144" y="1900270"/>
                </a:lnTo>
                <a:lnTo>
                  <a:pt x="1400855" y="1901404"/>
                </a:lnTo>
                <a:lnTo>
                  <a:pt x="1408339" y="1902084"/>
                </a:lnTo>
                <a:lnTo>
                  <a:pt x="1416050" y="1902537"/>
                </a:lnTo>
                <a:lnTo>
                  <a:pt x="1423534" y="1902764"/>
                </a:lnTo>
                <a:lnTo>
                  <a:pt x="1431244" y="1903217"/>
                </a:lnTo>
                <a:lnTo>
                  <a:pt x="1438955" y="1902764"/>
                </a:lnTo>
                <a:lnTo>
                  <a:pt x="1446439" y="1902537"/>
                </a:lnTo>
                <a:lnTo>
                  <a:pt x="1454377" y="1902084"/>
                </a:lnTo>
                <a:lnTo>
                  <a:pt x="1461634" y="1901404"/>
                </a:lnTo>
                <a:lnTo>
                  <a:pt x="1469118" y="1900270"/>
                </a:lnTo>
                <a:lnTo>
                  <a:pt x="1476828" y="1899363"/>
                </a:lnTo>
                <a:lnTo>
                  <a:pt x="1484086" y="1898003"/>
                </a:lnTo>
                <a:lnTo>
                  <a:pt x="1491343" y="1896642"/>
                </a:lnTo>
                <a:lnTo>
                  <a:pt x="1498373" y="1894828"/>
                </a:lnTo>
                <a:lnTo>
                  <a:pt x="1505857" y="1893015"/>
                </a:lnTo>
                <a:lnTo>
                  <a:pt x="1512887" y="1890974"/>
                </a:lnTo>
                <a:lnTo>
                  <a:pt x="1519918" y="1888707"/>
                </a:lnTo>
                <a:lnTo>
                  <a:pt x="1526721" y="1886440"/>
                </a:lnTo>
                <a:lnTo>
                  <a:pt x="1533752" y="1883946"/>
                </a:lnTo>
                <a:lnTo>
                  <a:pt x="1540555" y="1881225"/>
                </a:lnTo>
                <a:lnTo>
                  <a:pt x="1547132" y="1878051"/>
                </a:lnTo>
                <a:lnTo>
                  <a:pt x="1553936" y="1875103"/>
                </a:lnTo>
                <a:lnTo>
                  <a:pt x="1560512" y="1871929"/>
                </a:lnTo>
                <a:lnTo>
                  <a:pt x="1566862" y="1868528"/>
                </a:lnTo>
                <a:lnTo>
                  <a:pt x="1573439" y="1865127"/>
                </a:lnTo>
                <a:lnTo>
                  <a:pt x="1579562" y="1861273"/>
                </a:lnTo>
                <a:lnTo>
                  <a:pt x="1585686" y="1857418"/>
                </a:lnTo>
                <a:lnTo>
                  <a:pt x="1591809" y="1853337"/>
                </a:lnTo>
                <a:lnTo>
                  <a:pt x="1597932" y="1849030"/>
                </a:lnTo>
                <a:lnTo>
                  <a:pt x="1603602" y="1844948"/>
                </a:lnTo>
                <a:lnTo>
                  <a:pt x="1609498" y="1840187"/>
                </a:lnTo>
                <a:lnTo>
                  <a:pt x="1615394" y="1835653"/>
                </a:lnTo>
                <a:lnTo>
                  <a:pt x="1620837" y="1830891"/>
                </a:lnTo>
                <a:lnTo>
                  <a:pt x="1626053" y="1826130"/>
                </a:lnTo>
                <a:lnTo>
                  <a:pt x="1631723" y="1821142"/>
                </a:lnTo>
                <a:lnTo>
                  <a:pt x="1636712" y="1815927"/>
                </a:lnTo>
                <a:lnTo>
                  <a:pt x="1641928" y="1810486"/>
                </a:lnTo>
                <a:lnTo>
                  <a:pt x="1646918" y="1805271"/>
                </a:lnTo>
                <a:lnTo>
                  <a:pt x="1651907" y="1799603"/>
                </a:lnTo>
                <a:lnTo>
                  <a:pt x="1656670" y="1793935"/>
                </a:lnTo>
                <a:lnTo>
                  <a:pt x="1661205" y="1788267"/>
                </a:lnTo>
                <a:lnTo>
                  <a:pt x="1665741" y="1782372"/>
                </a:lnTo>
                <a:lnTo>
                  <a:pt x="1670050" y="1776250"/>
                </a:lnTo>
                <a:lnTo>
                  <a:pt x="1674359" y="1770128"/>
                </a:lnTo>
                <a:lnTo>
                  <a:pt x="1678441" y="1763780"/>
                </a:lnTo>
                <a:lnTo>
                  <a:pt x="1682296" y="1757432"/>
                </a:lnTo>
                <a:lnTo>
                  <a:pt x="1686152" y="1751310"/>
                </a:lnTo>
                <a:lnTo>
                  <a:pt x="1689780" y="1744735"/>
                </a:lnTo>
                <a:lnTo>
                  <a:pt x="1693182" y="1737933"/>
                </a:lnTo>
                <a:lnTo>
                  <a:pt x="1696584" y="1731131"/>
                </a:lnTo>
                <a:lnTo>
                  <a:pt x="1699759" y="1724329"/>
                </a:lnTo>
                <a:lnTo>
                  <a:pt x="1702934" y="1717301"/>
                </a:lnTo>
                <a:lnTo>
                  <a:pt x="1705882" y="1710272"/>
                </a:lnTo>
                <a:lnTo>
                  <a:pt x="1708604" y="1703244"/>
                </a:lnTo>
                <a:lnTo>
                  <a:pt x="1711098" y="1695989"/>
                </a:lnTo>
                <a:lnTo>
                  <a:pt x="1713593" y="1688733"/>
                </a:lnTo>
                <a:lnTo>
                  <a:pt x="1715861" y="1681251"/>
                </a:lnTo>
                <a:lnTo>
                  <a:pt x="1717902" y="1673769"/>
                </a:lnTo>
                <a:lnTo>
                  <a:pt x="1719716" y="1666514"/>
                </a:lnTo>
                <a:lnTo>
                  <a:pt x="1721530" y="1658579"/>
                </a:lnTo>
                <a:lnTo>
                  <a:pt x="1723345" y="1651097"/>
                </a:lnTo>
                <a:lnTo>
                  <a:pt x="1724478" y="1643161"/>
                </a:lnTo>
                <a:lnTo>
                  <a:pt x="1725839" y="1635679"/>
                </a:lnTo>
                <a:lnTo>
                  <a:pt x="1726746" y="1627517"/>
                </a:lnTo>
                <a:lnTo>
                  <a:pt x="1727880" y="1619808"/>
                </a:lnTo>
                <a:lnTo>
                  <a:pt x="1728334" y="1611646"/>
                </a:lnTo>
                <a:lnTo>
                  <a:pt x="1728787" y="1603711"/>
                </a:lnTo>
                <a:lnTo>
                  <a:pt x="1729014" y="1595548"/>
                </a:lnTo>
                <a:lnTo>
                  <a:pt x="1729241" y="1587386"/>
                </a:lnTo>
                <a:lnTo>
                  <a:pt x="1729014" y="1579451"/>
                </a:lnTo>
                <a:lnTo>
                  <a:pt x="1728787" y="1571289"/>
                </a:lnTo>
                <a:lnTo>
                  <a:pt x="1728334" y="1563353"/>
                </a:lnTo>
                <a:lnTo>
                  <a:pt x="1727880" y="1555191"/>
                </a:lnTo>
                <a:lnTo>
                  <a:pt x="1726746" y="1547255"/>
                </a:lnTo>
                <a:lnTo>
                  <a:pt x="1725839" y="1539547"/>
                </a:lnTo>
                <a:lnTo>
                  <a:pt x="1724478" y="1531611"/>
                </a:lnTo>
                <a:lnTo>
                  <a:pt x="1723345" y="1523903"/>
                </a:lnTo>
                <a:lnTo>
                  <a:pt x="1721530" y="1516421"/>
                </a:lnTo>
                <a:lnTo>
                  <a:pt x="1719716" y="1508712"/>
                </a:lnTo>
                <a:lnTo>
                  <a:pt x="1717902" y="1501230"/>
                </a:lnTo>
                <a:lnTo>
                  <a:pt x="1715861" y="1493521"/>
                </a:lnTo>
                <a:lnTo>
                  <a:pt x="1713593" y="1486266"/>
                </a:lnTo>
                <a:lnTo>
                  <a:pt x="1711098" y="1479011"/>
                </a:lnTo>
                <a:lnTo>
                  <a:pt x="1708604" y="1471982"/>
                </a:lnTo>
                <a:lnTo>
                  <a:pt x="1705882" y="1464500"/>
                </a:lnTo>
                <a:lnTo>
                  <a:pt x="1702934" y="1457472"/>
                </a:lnTo>
                <a:lnTo>
                  <a:pt x="1699759" y="1450670"/>
                </a:lnTo>
                <a:lnTo>
                  <a:pt x="1696584" y="1443868"/>
                </a:lnTo>
                <a:lnTo>
                  <a:pt x="1693182" y="1437066"/>
                </a:lnTo>
                <a:lnTo>
                  <a:pt x="1689780" y="1430491"/>
                </a:lnTo>
                <a:lnTo>
                  <a:pt x="1686152" y="1423916"/>
                </a:lnTo>
                <a:lnTo>
                  <a:pt x="1682296" y="1417341"/>
                </a:lnTo>
                <a:lnTo>
                  <a:pt x="1678441" y="1410992"/>
                </a:lnTo>
                <a:lnTo>
                  <a:pt x="1674359" y="1404871"/>
                </a:lnTo>
                <a:lnTo>
                  <a:pt x="1670050" y="1398749"/>
                </a:lnTo>
                <a:lnTo>
                  <a:pt x="1665741" y="1392627"/>
                </a:lnTo>
                <a:lnTo>
                  <a:pt x="1661205" y="1386959"/>
                </a:lnTo>
                <a:lnTo>
                  <a:pt x="1656670" y="1381064"/>
                </a:lnTo>
                <a:lnTo>
                  <a:pt x="1651907" y="1375170"/>
                </a:lnTo>
                <a:lnTo>
                  <a:pt x="1646918" y="1369728"/>
                </a:lnTo>
                <a:lnTo>
                  <a:pt x="1641928" y="1364513"/>
                </a:lnTo>
                <a:lnTo>
                  <a:pt x="1636712" y="1359072"/>
                </a:lnTo>
                <a:lnTo>
                  <a:pt x="1631723" y="1353857"/>
                </a:lnTo>
                <a:lnTo>
                  <a:pt x="1626053" y="1349096"/>
                </a:lnTo>
                <a:lnTo>
                  <a:pt x="1620837" y="1343881"/>
                </a:lnTo>
                <a:lnTo>
                  <a:pt x="1615394" y="1339120"/>
                </a:lnTo>
                <a:lnTo>
                  <a:pt x="1609498" y="1334585"/>
                </a:lnTo>
                <a:lnTo>
                  <a:pt x="1603602" y="1330051"/>
                </a:lnTo>
                <a:lnTo>
                  <a:pt x="1597932" y="1325743"/>
                </a:lnTo>
                <a:lnTo>
                  <a:pt x="1591809" y="1321662"/>
                </a:lnTo>
                <a:lnTo>
                  <a:pt x="1585686" y="1317808"/>
                </a:lnTo>
                <a:lnTo>
                  <a:pt x="1579562" y="1313726"/>
                </a:lnTo>
                <a:lnTo>
                  <a:pt x="1573439" y="1310099"/>
                </a:lnTo>
                <a:lnTo>
                  <a:pt x="1566862" y="1306471"/>
                </a:lnTo>
                <a:lnTo>
                  <a:pt x="1560512" y="1303070"/>
                </a:lnTo>
                <a:lnTo>
                  <a:pt x="1553936" y="1299896"/>
                </a:lnTo>
                <a:lnTo>
                  <a:pt x="1547132" y="1296722"/>
                </a:lnTo>
                <a:lnTo>
                  <a:pt x="1540555" y="1293774"/>
                </a:lnTo>
                <a:lnTo>
                  <a:pt x="1533752" y="1291054"/>
                </a:lnTo>
                <a:lnTo>
                  <a:pt x="1526721" y="1288560"/>
                </a:lnTo>
                <a:lnTo>
                  <a:pt x="1519918" y="1286292"/>
                </a:lnTo>
                <a:lnTo>
                  <a:pt x="1512887" y="1284025"/>
                </a:lnTo>
                <a:lnTo>
                  <a:pt x="1505857" y="1281985"/>
                </a:lnTo>
                <a:lnTo>
                  <a:pt x="1498373" y="1280171"/>
                </a:lnTo>
                <a:lnTo>
                  <a:pt x="1491343" y="1278357"/>
                </a:lnTo>
                <a:lnTo>
                  <a:pt x="1484086" y="1276770"/>
                </a:lnTo>
                <a:lnTo>
                  <a:pt x="1476828" y="1275636"/>
                </a:lnTo>
                <a:lnTo>
                  <a:pt x="1469118" y="1274503"/>
                </a:lnTo>
                <a:lnTo>
                  <a:pt x="1461634" y="1273596"/>
                </a:lnTo>
                <a:lnTo>
                  <a:pt x="1454377" y="1272916"/>
                </a:lnTo>
                <a:lnTo>
                  <a:pt x="1446439" y="1272235"/>
                </a:lnTo>
                <a:lnTo>
                  <a:pt x="1438955" y="1272009"/>
                </a:lnTo>
                <a:lnTo>
                  <a:pt x="1431244" y="1272009"/>
                </a:lnTo>
                <a:lnTo>
                  <a:pt x="1423534" y="1272009"/>
                </a:lnTo>
                <a:close/>
                <a:moveTo>
                  <a:pt x="1710807" y="1230967"/>
                </a:moveTo>
                <a:lnTo>
                  <a:pt x="1681695" y="1273459"/>
                </a:lnTo>
                <a:lnTo>
                  <a:pt x="1672544" y="1286973"/>
                </a:lnTo>
                <a:lnTo>
                  <a:pt x="1679802" y="1294001"/>
                </a:lnTo>
                <a:lnTo>
                  <a:pt x="1687286" y="1301030"/>
                </a:lnTo>
                <a:lnTo>
                  <a:pt x="1694543" y="1308285"/>
                </a:lnTo>
                <a:lnTo>
                  <a:pt x="1701346" y="1315994"/>
                </a:lnTo>
                <a:lnTo>
                  <a:pt x="1708150" y="1323702"/>
                </a:lnTo>
                <a:lnTo>
                  <a:pt x="1714727" y="1331638"/>
                </a:lnTo>
                <a:lnTo>
                  <a:pt x="1721077" y="1339573"/>
                </a:lnTo>
                <a:lnTo>
                  <a:pt x="1726973" y="1347962"/>
                </a:lnTo>
                <a:lnTo>
                  <a:pt x="1782082" y="1310552"/>
                </a:lnTo>
                <a:lnTo>
                  <a:pt x="1797549" y="1334139"/>
                </a:lnTo>
                <a:lnTo>
                  <a:pt x="1809439" y="1277240"/>
                </a:lnTo>
                <a:lnTo>
                  <a:pt x="1796742" y="1272704"/>
                </a:lnTo>
                <a:lnTo>
                  <a:pt x="1783817" y="1267487"/>
                </a:lnTo>
                <a:lnTo>
                  <a:pt x="1771120" y="1262496"/>
                </a:lnTo>
                <a:lnTo>
                  <a:pt x="1758876" y="1257052"/>
                </a:lnTo>
                <a:lnTo>
                  <a:pt x="1746405" y="1250928"/>
                </a:lnTo>
                <a:lnTo>
                  <a:pt x="1734388" y="1244577"/>
                </a:lnTo>
                <a:lnTo>
                  <a:pt x="1722371" y="1237998"/>
                </a:lnTo>
                <a:lnTo>
                  <a:pt x="1710807" y="1230967"/>
                </a:lnTo>
                <a:close/>
                <a:moveTo>
                  <a:pt x="1303938" y="1136405"/>
                </a:moveTo>
                <a:lnTo>
                  <a:pt x="1292378" y="1151137"/>
                </a:lnTo>
                <a:lnTo>
                  <a:pt x="1280592" y="1165643"/>
                </a:lnTo>
                <a:lnTo>
                  <a:pt x="1268126" y="1179695"/>
                </a:lnTo>
                <a:lnTo>
                  <a:pt x="1255660" y="1193520"/>
                </a:lnTo>
                <a:lnTo>
                  <a:pt x="1242514" y="1206892"/>
                </a:lnTo>
                <a:lnTo>
                  <a:pt x="1229142" y="1220038"/>
                </a:lnTo>
                <a:lnTo>
                  <a:pt x="1228678" y="1220464"/>
                </a:lnTo>
                <a:lnTo>
                  <a:pt x="1245280" y="1245708"/>
                </a:lnTo>
                <a:lnTo>
                  <a:pt x="1255032" y="1240040"/>
                </a:lnTo>
                <a:lnTo>
                  <a:pt x="1264784" y="1234825"/>
                </a:lnTo>
                <a:lnTo>
                  <a:pt x="1274535" y="1229611"/>
                </a:lnTo>
                <a:lnTo>
                  <a:pt x="1284741" y="1224849"/>
                </a:lnTo>
                <a:lnTo>
                  <a:pt x="1294719" y="1220315"/>
                </a:lnTo>
                <a:lnTo>
                  <a:pt x="1305378" y="1216234"/>
                </a:lnTo>
                <a:lnTo>
                  <a:pt x="1315810" y="1212606"/>
                </a:lnTo>
                <a:lnTo>
                  <a:pt x="1326696" y="1208978"/>
                </a:lnTo>
                <a:lnTo>
                  <a:pt x="1317851" y="1162499"/>
                </a:lnTo>
                <a:lnTo>
                  <a:pt x="1338634" y="1158125"/>
                </a:lnTo>
                <a:lnTo>
                  <a:pt x="1303938" y="1136405"/>
                </a:lnTo>
                <a:close/>
                <a:moveTo>
                  <a:pt x="1573856" y="1104394"/>
                </a:moveTo>
                <a:lnTo>
                  <a:pt x="1504448" y="1150536"/>
                </a:lnTo>
                <a:lnTo>
                  <a:pt x="1554162" y="1159779"/>
                </a:lnTo>
                <a:lnTo>
                  <a:pt x="1543277" y="1211246"/>
                </a:lnTo>
                <a:lnTo>
                  <a:pt x="1553482" y="1214873"/>
                </a:lnTo>
                <a:lnTo>
                  <a:pt x="1563461" y="1218728"/>
                </a:lnTo>
                <a:lnTo>
                  <a:pt x="1573439" y="1222809"/>
                </a:lnTo>
                <a:lnTo>
                  <a:pt x="1582964" y="1227343"/>
                </a:lnTo>
                <a:lnTo>
                  <a:pt x="1592489" y="1231878"/>
                </a:lnTo>
                <a:lnTo>
                  <a:pt x="1602241" y="1237093"/>
                </a:lnTo>
                <a:lnTo>
                  <a:pt x="1604861" y="1238598"/>
                </a:lnTo>
                <a:lnTo>
                  <a:pt x="1643919" y="1181290"/>
                </a:lnTo>
                <a:lnTo>
                  <a:pt x="1634396" y="1172671"/>
                </a:lnTo>
                <a:lnTo>
                  <a:pt x="1625099" y="1163598"/>
                </a:lnTo>
                <a:lnTo>
                  <a:pt x="1616030" y="1154297"/>
                </a:lnTo>
                <a:lnTo>
                  <a:pt x="1606960" y="1144544"/>
                </a:lnTo>
                <a:lnTo>
                  <a:pt x="1598344" y="1135017"/>
                </a:lnTo>
                <a:lnTo>
                  <a:pt x="1589955" y="1124809"/>
                </a:lnTo>
                <a:lnTo>
                  <a:pt x="1582019" y="1114829"/>
                </a:lnTo>
                <a:lnTo>
                  <a:pt x="1573856" y="1104394"/>
                </a:lnTo>
                <a:close/>
                <a:moveTo>
                  <a:pt x="1494497" y="939488"/>
                </a:moveTo>
                <a:lnTo>
                  <a:pt x="1406068" y="957861"/>
                </a:lnTo>
                <a:lnTo>
                  <a:pt x="1403616" y="944839"/>
                </a:lnTo>
                <a:lnTo>
                  <a:pt x="1398905" y="959168"/>
                </a:lnTo>
                <a:lnTo>
                  <a:pt x="1392786" y="975940"/>
                </a:lnTo>
                <a:lnTo>
                  <a:pt x="1386213" y="992258"/>
                </a:lnTo>
                <a:lnTo>
                  <a:pt x="1379186" y="1008350"/>
                </a:lnTo>
                <a:lnTo>
                  <a:pt x="1371934" y="1024215"/>
                </a:lnTo>
                <a:lnTo>
                  <a:pt x="1364001" y="1039854"/>
                </a:lnTo>
                <a:lnTo>
                  <a:pt x="1453302" y="1096062"/>
                </a:lnTo>
                <a:lnTo>
                  <a:pt x="1389399" y="1186185"/>
                </a:lnTo>
                <a:lnTo>
                  <a:pt x="1391103" y="1195375"/>
                </a:lnTo>
                <a:lnTo>
                  <a:pt x="1401082" y="1194241"/>
                </a:lnTo>
                <a:lnTo>
                  <a:pt x="1411060" y="1193561"/>
                </a:lnTo>
                <a:lnTo>
                  <a:pt x="1421266" y="1193334"/>
                </a:lnTo>
                <a:lnTo>
                  <a:pt x="1431244" y="1193108"/>
                </a:lnTo>
                <a:lnTo>
                  <a:pt x="1443491" y="1193334"/>
                </a:lnTo>
                <a:lnTo>
                  <a:pt x="1455510" y="1193788"/>
                </a:lnTo>
                <a:lnTo>
                  <a:pt x="1467757" y="1195148"/>
                </a:lnTo>
                <a:lnTo>
                  <a:pt x="1479550" y="1196508"/>
                </a:lnTo>
                <a:lnTo>
                  <a:pt x="1489528" y="1147762"/>
                </a:lnTo>
                <a:lnTo>
                  <a:pt x="1502988" y="1150265"/>
                </a:lnTo>
                <a:lnTo>
                  <a:pt x="1457312" y="1082619"/>
                </a:lnTo>
                <a:lnTo>
                  <a:pt x="1530775" y="1033850"/>
                </a:lnTo>
                <a:lnTo>
                  <a:pt x="1525107" y="1022508"/>
                </a:lnTo>
                <a:lnTo>
                  <a:pt x="1519892" y="1011166"/>
                </a:lnTo>
                <a:lnTo>
                  <a:pt x="1514904" y="999371"/>
                </a:lnTo>
                <a:lnTo>
                  <a:pt x="1510369" y="987803"/>
                </a:lnTo>
                <a:lnTo>
                  <a:pt x="1505834" y="976007"/>
                </a:lnTo>
                <a:lnTo>
                  <a:pt x="1501753" y="963759"/>
                </a:lnTo>
                <a:lnTo>
                  <a:pt x="1497898" y="951736"/>
                </a:lnTo>
                <a:lnTo>
                  <a:pt x="1494497" y="939488"/>
                </a:lnTo>
                <a:close/>
                <a:moveTo>
                  <a:pt x="1436598" y="748796"/>
                </a:moveTo>
                <a:lnTo>
                  <a:pt x="1436530" y="753373"/>
                </a:lnTo>
                <a:lnTo>
                  <a:pt x="1435850" y="768558"/>
                </a:lnTo>
                <a:lnTo>
                  <a:pt x="1434943" y="783744"/>
                </a:lnTo>
                <a:lnTo>
                  <a:pt x="1433583" y="798476"/>
                </a:lnTo>
                <a:lnTo>
                  <a:pt x="1475747" y="806068"/>
                </a:lnTo>
                <a:lnTo>
                  <a:pt x="1475678" y="801801"/>
                </a:lnTo>
                <a:lnTo>
                  <a:pt x="1475678" y="790232"/>
                </a:lnTo>
                <a:lnTo>
                  <a:pt x="1476131" y="778890"/>
                </a:lnTo>
                <a:lnTo>
                  <a:pt x="1476811" y="767549"/>
                </a:lnTo>
                <a:lnTo>
                  <a:pt x="1477718" y="756434"/>
                </a:lnTo>
                <a:lnTo>
                  <a:pt x="1436598" y="748796"/>
                </a:lnTo>
                <a:close/>
                <a:moveTo>
                  <a:pt x="742743" y="704850"/>
                </a:moveTo>
                <a:lnTo>
                  <a:pt x="798947" y="704850"/>
                </a:lnTo>
                <a:lnTo>
                  <a:pt x="815945" y="745739"/>
                </a:lnTo>
                <a:lnTo>
                  <a:pt x="784670" y="762776"/>
                </a:lnTo>
                <a:lnTo>
                  <a:pt x="809372" y="847279"/>
                </a:lnTo>
                <a:lnTo>
                  <a:pt x="868297" y="708257"/>
                </a:lnTo>
                <a:lnTo>
                  <a:pt x="887787" y="711211"/>
                </a:lnTo>
                <a:lnTo>
                  <a:pt x="907730" y="714391"/>
                </a:lnTo>
                <a:lnTo>
                  <a:pt x="927447" y="717798"/>
                </a:lnTo>
                <a:lnTo>
                  <a:pt x="946711" y="721660"/>
                </a:lnTo>
                <a:lnTo>
                  <a:pt x="965521" y="725749"/>
                </a:lnTo>
                <a:lnTo>
                  <a:pt x="983652" y="730065"/>
                </a:lnTo>
                <a:lnTo>
                  <a:pt x="1001329" y="734835"/>
                </a:lnTo>
                <a:lnTo>
                  <a:pt x="1017873" y="739606"/>
                </a:lnTo>
                <a:lnTo>
                  <a:pt x="1025805" y="742104"/>
                </a:lnTo>
                <a:lnTo>
                  <a:pt x="1033284" y="744830"/>
                </a:lnTo>
                <a:lnTo>
                  <a:pt x="1040763" y="747329"/>
                </a:lnTo>
                <a:lnTo>
                  <a:pt x="1047789" y="750282"/>
                </a:lnTo>
                <a:lnTo>
                  <a:pt x="1054361" y="753235"/>
                </a:lnTo>
                <a:lnTo>
                  <a:pt x="1060707" y="755961"/>
                </a:lnTo>
                <a:lnTo>
                  <a:pt x="1066599" y="759141"/>
                </a:lnTo>
                <a:lnTo>
                  <a:pt x="1072265" y="762094"/>
                </a:lnTo>
                <a:lnTo>
                  <a:pt x="1077251" y="765048"/>
                </a:lnTo>
                <a:lnTo>
                  <a:pt x="1082010" y="768228"/>
                </a:lnTo>
                <a:lnTo>
                  <a:pt x="1086316" y="771408"/>
                </a:lnTo>
                <a:lnTo>
                  <a:pt x="1090169" y="774815"/>
                </a:lnTo>
                <a:lnTo>
                  <a:pt x="1093341" y="777996"/>
                </a:lnTo>
                <a:lnTo>
                  <a:pt x="1096288" y="781176"/>
                </a:lnTo>
                <a:lnTo>
                  <a:pt x="1098554" y="784810"/>
                </a:lnTo>
                <a:lnTo>
                  <a:pt x="1100140" y="788445"/>
                </a:lnTo>
                <a:lnTo>
                  <a:pt x="1101500" y="789354"/>
                </a:lnTo>
                <a:lnTo>
                  <a:pt x="1102407" y="790717"/>
                </a:lnTo>
                <a:lnTo>
                  <a:pt x="1103087" y="791852"/>
                </a:lnTo>
                <a:lnTo>
                  <a:pt x="1103313" y="793215"/>
                </a:lnTo>
                <a:lnTo>
                  <a:pt x="1103313" y="1108968"/>
                </a:lnTo>
                <a:lnTo>
                  <a:pt x="1103313" y="1109649"/>
                </a:lnTo>
                <a:lnTo>
                  <a:pt x="1103087" y="1110785"/>
                </a:lnTo>
                <a:lnTo>
                  <a:pt x="1101953" y="1112148"/>
                </a:lnTo>
                <a:lnTo>
                  <a:pt x="1100367" y="1113738"/>
                </a:lnTo>
                <a:lnTo>
                  <a:pt x="1098554" y="1115101"/>
                </a:lnTo>
                <a:lnTo>
                  <a:pt x="1095834" y="1116237"/>
                </a:lnTo>
                <a:lnTo>
                  <a:pt x="1093115" y="1116919"/>
                </a:lnTo>
                <a:lnTo>
                  <a:pt x="1089942" y="1117600"/>
                </a:lnTo>
                <a:lnTo>
                  <a:pt x="1086542" y="1117600"/>
                </a:lnTo>
                <a:lnTo>
                  <a:pt x="997076" y="1117600"/>
                </a:lnTo>
                <a:lnTo>
                  <a:pt x="987985" y="890587"/>
                </a:lnTo>
                <a:lnTo>
                  <a:pt x="979297" y="1117600"/>
                </a:lnTo>
                <a:lnTo>
                  <a:pt x="560671" y="1117600"/>
                </a:lnTo>
                <a:lnTo>
                  <a:pt x="552560" y="890587"/>
                </a:lnTo>
                <a:lnTo>
                  <a:pt x="544260" y="1117600"/>
                </a:lnTo>
                <a:lnTo>
                  <a:pt x="454694" y="1117600"/>
                </a:lnTo>
                <a:lnTo>
                  <a:pt x="451295" y="1117600"/>
                </a:lnTo>
                <a:lnTo>
                  <a:pt x="448349" y="1116919"/>
                </a:lnTo>
                <a:lnTo>
                  <a:pt x="445402" y="1116237"/>
                </a:lnTo>
                <a:lnTo>
                  <a:pt x="443136" y="1115101"/>
                </a:lnTo>
                <a:lnTo>
                  <a:pt x="441096" y="1113738"/>
                </a:lnTo>
                <a:lnTo>
                  <a:pt x="439510" y="1112148"/>
                </a:lnTo>
                <a:lnTo>
                  <a:pt x="438604" y="1110785"/>
                </a:lnTo>
                <a:lnTo>
                  <a:pt x="438377" y="1109649"/>
                </a:lnTo>
                <a:lnTo>
                  <a:pt x="438150" y="1108968"/>
                </a:lnTo>
                <a:lnTo>
                  <a:pt x="438150" y="793215"/>
                </a:lnTo>
                <a:lnTo>
                  <a:pt x="438377" y="791852"/>
                </a:lnTo>
                <a:lnTo>
                  <a:pt x="438830" y="790717"/>
                </a:lnTo>
                <a:lnTo>
                  <a:pt x="439737" y="789354"/>
                </a:lnTo>
                <a:lnTo>
                  <a:pt x="441096" y="788445"/>
                </a:lnTo>
                <a:lnTo>
                  <a:pt x="442910" y="784810"/>
                </a:lnTo>
                <a:lnTo>
                  <a:pt x="445176" y="781176"/>
                </a:lnTo>
                <a:lnTo>
                  <a:pt x="447895" y="777996"/>
                </a:lnTo>
                <a:lnTo>
                  <a:pt x="451068" y="774815"/>
                </a:lnTo>
                <a:lnTo>
                  <a:pt x="455148" y="771408"/>
                </a:lnTo>
                <a:lnTo>
                  <a:pt x="459454" y="768228"/>
                </a:lnTo>
                <a:lnTo>
                  <a:pt x="463986" y="765048"/>
                </a:lnTo>
                <a:lnTo>
                  <a:pt x="469199" y="762094"/>
                </a:lnTo>
                <a:lnTo>
                  <a:pt x="474865" y="759141"/>
                </a:lnTo>
                <a:lnTo>
                  <a:pt x="480984" y="755961"/>
                </a:lnTo>
                <a:lnTo>
                  <a:pt x="487103" y="753235"/>
                </a:lnTo>
                <a:lnTo>
                  <a:pt x="494128" y="750282"/>
                </a:lnTo>
                <a:lnTo>
                  <a:pt x="501154" y="747556"/>
                </a:lnTo>
                <a:lnTo>
                  <a:pt x="508406" y="744830"/>
                </a:lnTo>
                <a:lnTo>
                  <a:pt x="516111" y="742331"/>
                </a:lnTo>
                <a:lnTo>
                  <a:pt x="524044" y="739606"/>
                </a:lnTo>
                <a:lnTo>
                  <a:pt x="540588" y="734835"/>
                </a:lnTo>
                <a:lnTo>
                  <a:pt x="558265" y="730292"/>
                </a:lnTo>
                <a:lnTo>
                  <a:pt x="576622" y="725749"/>
                </a:lnTo>
                <a:lnTo>
                  <a:pt x="595659" y="721660"/>
                </a:lnTo>
                <a:lnTo>
                  <a:pt x="615149" y="717798"/>
                </a:lnTo>
                <a:lnTo>
                  <a:pt x="634640" y="714391"/>
                </a:lnTo>
                <a:lnTo>
                  <a:pt x="654357" y="711211"/>
                </a:lnTo>
                <a:lnTo>
                  <a:pt x="674300" y="708257"/>
                </a:lnTo>
                <a:lnTo>
                  <a:pt x="731864" y="847279"/>
                </a:lnTo>
                <a:lnTo>
                  <a:pt x="756567" y="762776"/>
                </a:lnTo>
                <a:lnTo>
                  <a:pt x="725292" y="745739"/>
                </a:lnTo>
                <a:lnTo>
                  <a:pt x="742743" y="704850"/>
                </a:lnTo>
                <a:close/>
                <a:moveTo>
                  <a:pt x="1498274" y="650506"/>
                </a:moveTo>
                <a:lnTo>
                  <a:pt x="1434927" y="663127"/>
                </a:lnTo>
                <a:lnTo>
                  <a:pt x="1491549" y="673641"/>
                </a:lnTo>
                <a:lnTo>
                  <a:pt x="1495177" y="660711"/>
                </a:lnTo>
                <a:lnTo>
                  <a:pt x="1498274" y="650506"/>
                </a:lnTo>
                <a:close/>
                <a:moveTo>
                  <a:pt x="1943442" y="403257"/>
                </a:moveTo>
                <a:lnTo>
                  <a:pt x="1933693" y="403710"/>
                </a:lnTo>
                <a:lnTo>
                  <a:pt x="1923943" y="404391"/>
                </a:lnTo>
                <a:lnTo>
                  <a:pt x="1914193" y="405298"/>
                </a:lnTo>
                <a:lnTo>
                  <a:pt x="1904670" y="406432"/>
                </a:lnTo>
                <a:lnTo>
                  <a:pt x="1895374" y="407793"/>
                </a:lnTo>
                <a:lnTo>
                  <a:pt x="1885624" y="409608"/>
                </a:lnTo>
                <a:lnTo>
                  <a:pt x="1876327" y="411196"/>
                </a:lnTo>
                <a:lnTo>
                  <a:pt x="1867031" y="413237"/>
                </a:lnTo>
                <a:lnTo>
                  <a:pt x="1857961" y="415732"/>
                </a:lnTo>
                <a:lnTo>
                  <a:pt x="1848892" y="418228"/>
                </a:lnTo>
                <a:lnTo>
                  <a:pt x="1839822" y="421176"/>
                </a:lnTo>
                <a:lnTo>
                  <a:pt x="1830753" y="424125"/>
                </a:lnTo>
                <a:lnTo>
                  <a:pt x="1821910" y="427528"/>
                </a:lnTo>
                <a:lnTo>
                  <a:pt x="1813294" y="430703"/>
                </a:lnTo>
                <a:lnTo>
                  <a:pt x="1804677" y="434559"/>
                </a:lnTo>
                <a:lnTo>
                  <a:pt x="1796061" y="438189"/>
                </a:lnTo>
                <a:lnTo>
                  <a:pt x="1787899" y="442499"/>
                </a:lnTo>
                <a:lnTo>
                  <a:pt x="1779509" y="446808"/>
                </a:lnTo>
                <a:lnTo>
                  <a:pt x="1771120" y="451118"/>
                </a:lnTo>
                <a:lnTo>
                  <a:pt x="1763184" y="455882"/>
                </a:lnTo>
                <a:lnTo>
                  <a:pt x="1755248" y="461099"/>
                </a:lnTo>
                <a:lnTo>
                  <a:pt x="1747539" y="466089"/>
                </a:lnTo>
                <a:lnTo>
                  <a:pt x="1739603" y="471306"/>
                </a:lnTo>
                <a:lnTo>
                  <a:pt x="1732121" y="476750"/>
                </a:lnTo>
                <a:lnTo>
                  <a:pt x="1724638" y="482421"/>
                </a:lnTo>
                <a:lnTo>
                  <a:pt x="1717383" y="488319"/>
                </a:lnTo>
                <a:lnTo>
                  <a:pt x="1710354" y="493989"/>
                </a:lnTo>
                <a:lnTo>
                  <a:pt x="1703325" y="500341"/>
                </a:lnTo>
                <a:lnTo>
                  <a:pt x="1696522" y="506692"/>
                </a:lnTo>
                <a:lnTo>
                  <a:pt x="1689720" y="513270"/>
                </a:lnTo>
                <a:lnTo>
                  <a:pt x="1683145" y="519848"/>
                </a:lnTo>
                <a:lnTo>
                  <a:pt x="1676796" y="526653"/>
                </a:lnTo>
                <a:lnTo>
                  <a:pt x="1670447" y="533685"/>
                </a:lnTo>
                <a:lnTo>
                  <a:pt x="1664325" y="540944"/>
                </a:lnTo>
                <a:lnTo>
                  <a:pt x="1658430" y="548429"/>
                </a:lnTo>
                <a:lnTo>
                  <a:pt x="1652762" y="555688"/>
                </a:lnTo>
                <a:lnTo>
                  <a:pt x="1647093" y="563173"/>
                </a:lnTo>
                <a:lnTo>
                  <a:pt x="1641651" y="571112"/>
                </a:lnTo>
                <a:lnTo>
                  <a:pt x="1636436" y="578825"/>
                </a:lnTo>
                <a:lnTo>
                  <a:pt x="1631448" y="586991"/>
                </a:lnTo>
                <a:lnTo>
                  <a:pt x="1626686" y="594930"/>
                </a:lnTo>
                <a:lnTo>
                  <a:pt x="1621698" y="603322"/>
                </a:lnTo>
                <a:lnTo>
                  <a:pt x="1617163" y="611715"/>
                </a:lnTo>
                <a:lnTo>
                  <a:pt x="1613082" y="620335"/>
                </a:lnTo>
                <a:lnTo>
                  <a:pt x="1609001" y="628954"/>
                </a:lnTo>
                <a:lnTo>
                  <a:pt x="1604919" y="637801"/>
                </a:lnTo>
                <a:lnTo>
                  <a:pt x="1601292" y="646647"/>
                </a:lnTo>
                <a:lnTo>
                  <a:pt x="1597890" y="655721"/>
                </a:lnTo>
                <a:lnTo>
                  <a:pt x="1594263" y="664794"/>
                </a:lnTo>
                <a:lnTo>
                  <a:pt x="1591315" y="673867"/>
                </a:lnTo>
                <a:lnTo>
                  <a:pt x="1588594" y="683167"/>
                </a:lnTo>
                <a:lnTo>
                  <a:pt x="1585647" y="692694"/>
                </a:lnTo>
                <a:lnTo>
                  <a:pt x="1583152" y="701994"/>
                </a:lnTo>
                <a:lnTo>
                  <a:pt x="1580885" y="711748"/>
                </a:lnTo>
                <a:lnTo>
                  <a:pt x="1578844" y="721502"/>
                </a:lnTo>
                <a:lnTo>
                  <a:pt x="1577257" y="731029"/>
                </a:lnTo>
                <a:lnTo>
                  <a:pt x="1575670" y="741010"/>
                </a:lnTo>
                <a:lnTo>
                  <a:pt x="1574310" y="750990"/>
                </a:lnTo>
                <a:lnTo>
                  <a:pt x="1573176" y="760971"/>
                </a:lnTo>
                <a:lnTo>
                  <a:pt x="1572269" y="770951"/>
                </a:lnTo>
                <a:lnTo>
                  <a:pt x="1571815" y="781386"/>
                </a:lnTo>
                <a:lnTo>
                  <a:pt x="1571362" y="791366"/>
                </a:lnTo>
                <a:lnTo>
                  <a:pt x="1571362" y="801801"/>
                </a:lnTo>
                <a:lnTo>
                  <a:pt x="1571362" y="812235"/>
                </a:lnTo>
                <a:lnTo>
                  <a:pt x="1571815" y="822215"/>
                </a:lnTo>
                <a:lnTo>
                  <a:pt x="1572269" y="832423"/>
                </a:lnTo>
                <a:lnTo>
                  <a:pt x="1573176" y="842403"/>
                </a:lnTo>
                <a:lnTo>
                  <a:pt x="1574310" y="852611"/>
                </a:lnTo>
                <a:lnTo>
                  <a:pt x="1575670" y="862365"/>
                </a:lnTo>
                <a:lnTo>
                  <a:pt x="1577257" y="872118"/>
                </a:lnTo>
                <a:lnTo>
                  <a:pt x="1578844" y="882099"/>
                </a:lnTo>
                <a:lnTo>
                  <a:pt x="1580885" y="891853"/>
                </a:lnTo>
                <a:lnTo>
                  <a:pt x="1583152" y="901607"/>
                </a:lnTo>
                <a:lnTo>
                  <a:pt x="1585647" y="910907"/>
                </a:lnTo>
                <a:lnTo>
                  <a:pt x="1588594" y="920207"/>
                </a:lnTo>
                <a:lnTo>
                  <a:pt x="1591315" y="929507"/>
                </a:lnTo>
                <a:lnTo>
                  <a:pt x="1594263" y="938807"/>
                </a:lnTo>
                <a:lnTo>
                  <a:pt x="1597890" y="947880"/>
                </a:lnTo>
                <a:lnTo>
                  <a:pt x="1601292" y="956954"/>
                </a:lnTo>
                <a:lnTo>
                  <a:pt x="1604919" y="965800"/>
                </a:lnTo>
                <a:lnTo>
                  <a:pt x="1609001" y="974420"/>
                </a:lnTo>
                <a:lnTo>
                  <a:pt x="1613082" y="983266"/>
                </a:lnTo>
                <a:lnTo>
                  <a:pt x="1617163" y="991886"/>
                </a:lnTo>
                <a:lnTo>
                  <a:pt x="1621698" y="1000279"/>
                </a:lnTo>
                <a:lnTo>
                  <a:pt x="1626686" y="1008444"/>
                </a:lnTo>
                <a:lnTo>
                  <a:pt x="1631448" y="1016610"/>
                </a:lnTo>
                <a:lnTo>
                  <a:pt x="1636436" y="1024776"/>
                </a:lnTo>
                <a:lnTo>
                  <a:pt x="1641651" y="1032489"/>
                </a:lnTo>
                <a:lnTo>
                  <a:pt x="1647093" y="1040428"/>
                </a:lnTo>
                <a:lnTo>
                  <a:pt x="1652762" y="1047913"/>
                </a:lnTo>
                <a:lnTo>
                  <a:pt x="1658430" y="1055172"/>
                </a:lnTo>
                <a:lnTo>
                  <a:pt x="1664325" y="1062657"/>
                </a:lnTo>
                <a:lnTo>
                  <a:pt x="1670447" y="1069916"/>
                </a:lnTo>
                <a:lnTo>
                  <a:pt x="1676796" y="1076721"/>
                </a:lnTo>
                <a:lnTo>
                  <a:pt x="1683145" y="1083526"/>
                </a:lnTo>
                <a:lnTo>
                  <a:pt x="1689720" y="1090331"/>
                </a:lnTo>
                <a:lnTo>
                  <a:pt x="1696522" y="1096909"/>
                </a:lnTo>
                <a:lnTo>
                  <a:pt x="1703325" y="1103260"/>
                </a:lnTo>
                <a:lnTo>
                  <a:pt x="1710354" y="1109158"/>
                </a:lnTo>
                <a:lnTo>
                  <a:pt x="1717383" y="1115282"/>
                </a:lnTo>
                <a:lnTo>
                  <a:pt x="1724638" y="1121180"/>
                </a:lnTo>
                <a:lnTo>
                  <a:pt x="1732121" y="1126851"/>
                </a:lnTo>
                <a:lnTo>
                  <a:pt x="1739603" y="1132295"/>
                </a:lnTo>
                <a:lnTo>
                  <a:pt x="1747539" y="1137512"/>
                </a:lnTo>
                <a:lnTo>
                  <a:pt x="1755248" y="1142502"/>
                </a:lnTo>
                <a:lnTo>
                  <a:pt x="1763184" y="1147719"/>
                </a:lnTo>
                <a:lnTo>
                  <a:pt x="1771120" y="1152256"/>
                </a:lnTo>
                <a:lnTo>
                  <a:pt x="1779509" y="1156793"/>
                </a:lnTo>
                <a:lnTo>
                  <a:pt x="1787899" y="1161102"/>
                </a:lnTo>
                <a:lnTo>
                  <a:pt x="1796061" y="1164959"/>
                </a:lnTo>
                <a:lnTo>
                  <a:pt x="1804677" y="1169042"/>
                </a:lnTo>
                <a:lnTo>
                  <a:pt x="1813294" y="1172671"/>
                </a:lnTo>
                <a:lnTo>
                  <a:pt x="1821910" y="1176073"/>
                </a:lnTo>
                <a:lnTo>
                  <a:pt x="1830753" y="1179476"/>
                </a:lnTo>
                <a:lnTo>
                  <a:pt x="1839822" y="1182425"/>
                </a:lnTo>
                <a:lnTo>
                  <a:pt x="1848892" y="1185147"/>
                </a:lnTo>
                <a:lnTo>
                  <a:pt x="1857961" y="1187869"/>
                </a:lnTo>
                <a:lnTo>
                  <a:pt x="1867031" y="1190364"/>
                </a:lnTo>
                <a:lnTo>
                  <a:pt x="1876327" y="1192405"/>
                </a:lnTo>
                <a:lnTo>
                  <a:pt x="1885624" y="1193993"/>
                </a:lnTo>
                <a:lnTo>
                  <a:pt x="1895374" y="1195808"/>
                </a:lnTo>
                <a:lnTo>
                  <a:pt x="1904670" y="1197169"/>
                </a:lnTo>
                <a:lnTo>
                  <a:pt x="1914193" y="1198303"/>
                </a:lnTo>
                <a:lnTo>
                  <a:pt x="1923943" y="1199210"/>
                </a:lnTo>
                <a:lnTo>
                  <a:pt x="1933693" y="1199891"/>
                </a:lnTo>
                <a:lnTo>
                  <a:pt x="1943442" y="1200118"/>
                </a:lnTo>
                <a:lnTo>
                  <a:pt x="1953192" y="1200344"/>
                </a:lnTo>
                <a:lnTo>
                  <a:pt x="1963169" y="1200118"/>
                </a:lnTo>
                <a:lnTo>
                  <a:pt x="1972919" y="1199891"/>
                </a:lnTo>
                <a:lnTo>
                  <a:pt x="1982895" y="1199210"/>
                </a:lnTo>
                <a:lnTo>
                  <a:pt x="1992418" y="1198303"/>
                </a:lnTo>
                <a:lnTo>
                  <a:pt x="2001941" y="1197169"/>
                </a:lnTo>
                <a:lnTo>
                  <a:pt x="2011691" y="1195808"/>
                </a:lnTo>
                <a:lnTo>
                  <a:pt x="2020988" y="1193993"/>
                </a:lnTo>
                <a:lnTo>
                  <a:pt x="2030284" y="1192405"/>
                </a:lnTo>
                <a:lnTo>
                  <a:pt x="2039580" y="1190364"/>
                </a:lnTo>
                <a:lnTo>
                  <a:pt x="2048877" y="1187869"/>
                </a:lnTo>
                <a:lnTo>
                  <a:pt x="2057946" y="1185147"/>
                </a:lnTo>
                <a:lnTo>
                  <a:pt x="2067016" y="1182425"/>
                </a:lnTo>
                <a:lnTo>
                  <a:pt x="2075859" y="1179476"/>
                </a:lnTo>
                <a:lnTo>
                  <a:pt x="2084702" y="1176073"/>
                </a:lnTo>
                <a:lnTo>
                  <a:pt x="2093544" y="1172671"/>
                </a:lnTo>
                <a:lnTo>
                  <a:pt x="2102160" y="1169042"/>
                </a:lnTo>
                <a:lnTo>
                  <a:pt x="2110777" y="1164959"/>
                </a:lnTo>
                <a:lnTo>
                  <a:pt x="2119166" y="1161102"/>
                </a:lnTo>
                <a:lnTo>
                  <a:pt x="2127329" y="1156793"/>
                </a:lnTo>
                <a:lnTo>
                  <a:pt x="2135491" y="1152256"/>
                </a:lnTo>
                <a:lnTo>
                  <a:pt x="2143427" y="1147719"/>
                </a:lnTo>
                <a:lnTo>
                  <a:pt x="2151590" y="1142502"/>
                </a:lnTo>
                <a:lnTo>
                  <a:pt x="2159526" y="1137512"/>
                </a:lnTo>
                <a:lnTo>
                  <a:pt x="2167008" y="1132295"/>
                </a:lnTo>
                <a:lnTo>
                  <a:pt x="2174491" y="1126851"/>
                </a:lnTo>
                <a:lnTo>
                  <a:pt x="2182200" y="1121180"/>
                </a:lnTo>
                <a:lnTo>
                  <a:pt x="2189229" y="1115282"/>
                </a:lnTo>
                <a:lnTo>
                  <a:pt x="2196484" y="1109158"/>
                </a:lnTo>
                <a:lnTo>
                  <a:pt x="2203513" y="1103260"/>
                </a:lnTo>
                <a:lnTo>
                  <a:pt x="2210316" y="1096909"/>
                </a:lnTo>
                <a:lnTo>
                  <a:pt x="2216891" y="1090331"/>
                </a:lnTo>
                <a:lnTo>
                  <a:pt x="2223466" y="1083526"/>
                </a:lnTo>
                <a:lnTo>
                  <a:pt x="2230042" y="1076721"/>
                </a:lnTo>
                <a:lnTo>
                  <a:pt x="2236391" y="1069916"/>
                </a:lnTo>
                <a:lnTo>
                  <a:pt x="2242513" y="1062657"/>
                </a:lnTo>
                <a:lnTo>
                  <a:pt x="2248181" y="1055172"/>
                </a:lnTo>
                <a:lnTo>
                  <a:pt x="2254076" y="1047913"/>
                </a:lnTo>
                <a:lnTo>
                  <a:pt x="2259518" y="1040428"/>
                </a:lnTo>
                <a:lnTo>
                  <a:pt x="2265187" y="1032489"/>
                </a:lnTo>
                <a:lnTo>
                  <a:pt x="2270175" y="1024776"/>
                </a:lnTo>
                <a:lnTo>
                  <a:pt x="2275163" y="1016610"/>
                </a:lnTo>
                <a:lnTo>
                  <a:pt x="2280152" y="1008444"/>
                </a:lnTo>
                <a:lnTo>
                  <a:pt x="2284913" y="1000279"/>
                </a:lnTo>
                <a:lnTo>
                  <a:pt x="2289448" y="991886"/>
                </a:lnTo>
                <a:lnTo>
                  <a:pt x="2293529" y="983266"/>
                </a:lnTo>
                <a:lnTo>
                  <a:pt x="2297837" y="974420"/>
                </a:lnTo>
                <a:lnTo>
                  <a:pt x="2301692" y="965800"/>
                </a:lnTo>
                <a:lnTo>
                  <a:pt x="2305546" y="956954"/>
                </a:lnTo>
                <a:lnTo>
                  <a:pt x="2308948" y="947880"/>
                </a:lnTo>
                <a:lnTo>
                  <a:pt x="2312349" y="938807"/>
                </a:lnTo>
                <a:lnTo>
                  <a:pt x="2315296" y="929507"/>
                </a:lnTo>
                <a:lnTo>
                  <a:pt x="2318471" y="920207"/>
                </a:lnTo>
                <a:lnTo>
                  <a:pt x="2321192" y="910907"/>
                </a:lnTo>
                <a:lnTo>
                  <a:pt x="2323459" y="901607"/>
                </a:lnTo>
                <a:lnTo>
                  <a:pt x="2325726" y="891853"/>
                </a:lnTo>
                <a:lnTo>
                  <a:pt x="2327767" y="882099"/>
                </a:lnTo>
                <a:lnTo>
                  <a:pt x="2329354" y="872118"/>
                </a:lnTo>
                <a:lnTo>
                  <a:pt x="2331168" y="862365"/>
                </a:lnTo>
                <a:lnTo>
                  <a:pt x="2332528" y="852611"/>
                </a:lnTo>
                <a:lnTo>
                  <a:pt x="2333435" y="842403"/>
                </a:lnTo>
                <a:lnTo>
                  <a:pt x="2334569" y="832423"/>
                </a:lnTo>
                <a:lnTo>
                  <a:pt x="2335023" y="822215"/>
                </a:lnTo>
                <a:lnTo>
                  <a:pt x="2335476" y="812235"/>
                </a:lnTo>
                <a:lnTo>
                  <a:pt x="2335476" y="801801"/>
                </a:lnTo>
                <a:lnTo>
                  <a:pt x="2335476" y="791366"/>
                </a:lnTo>
                <a:lnTo>
                  <a:pt x="2335023" y="781386"/>
                </a:lnTo>
                <a:lnTo>
                  <a:pt x="2334569" y="770951"/>
                </a:lnTo>
                <a:lnTo>
                  <a:pt x="2333435" y="760971"/>
                </a:lnTo>
                <a:lnTo>
                  <a:pt x="2332528" y="750990"/>
                </a:lnTo>
                <a:lnTo>
                  <a:pt x="2331168" y="741010"/>
                </a:lnTo>
                <a:lnTo>
                  <a:pt x="2329354" y="731029"/>
                </a:lnTo>
                <a:lnTo>
                  <a:pt x="2327767" y="721502"/>
                </a:lnTo>
                <a:lnTo>
                  <a:pt x="2325726" y="711748"/>
                </a:lnTo>
                <a:lnTo>
                  <a:pt x="2323459" y="701994"/>
                </a:lnTo>
                <a:lnTo>
                  <a:pt x="2321192" y="692694"/>
                </a:lnTo>
                <a:lnTo>
                  <a:pt x="2318471" y="683167"/>
                </a:lnTo>
                <a:lnTo>
                  <a:pt x="2315296" y="673867"/>
                </a:lnTo>
                <a:lnTo>
                  <a:pt x="2312349" y="664794"/>
                </a:lnTo>
                <a:lnTo>
                  <a:pt x="2308948" y="655721"/>
                </a:lnTo>
                <a:lnTo>
                  <a:pt x="2305546" y="646647"/>
                </a:lnTo>
                <a:lnTo>
                  <a:pt x="2301692" y="637801"/>
                </a:lnTo>
                <a:lnTo>
                  <a:pt x="2297837" y="628954"/>
                </a:lnTo>
                <a:lnTo>
                  <a:pt x="2293529" y="620335"/>
                </a:lnTo>
                <a:lnTo>
                  <a:pt x="2289448" y="611715"/>
                </a:lnTo>
                <a:lnTo>
                  <a:pt x="2284913" y="603322"/>
                </a:lnTo>
                <a:lnTo>
                  <a:pt x="2280152" y="594930"/>
                </a:lnTo>
                <a:lnTo>
                  <a:pt x="2275163" y="586991"/>
                </a:lnTo>
                <a:lnTo>
                  <a:pt x="2270175" y="578825"/>
                </a:lnTo>
                <a:lnTo>
                  <a:pt x="2265187" y="571112"/>
                </a:lnTo>
                <a:lnTo>
                  <a:pt x="2259518" y="563173"/>
                </a:lnTo>
                <a:lnTo>
                  <a:pt x="2254076" y="555688"/>
                </a:lnTo>
                <a:lnTo>
                  <a:pt x="2248181" y="548429"/>
                </a:lnTo>
                <a:lnTo>
                  <a:pt x="2242513" y="540944"/>
                </a:lnTo>
                <a:lnTo>
                  <a:pt x="2236391" y="533685"/>
                </a:lnTo>
                <a:lnTo>
                  <a:pt x="2230042" y="526653"/>
                </a:lnTo>
                <a:lnTo>
                  <a:pt x="2223466" y="519848"/>
                </a:lnTo>
                <a:lnTo>
                  <a:pt x="2216891" y="513270"/>
                </a:lnTo>
                <a:lnTo>
                  <a:pt x="2210316" y="506692"/>
                </a:lnTo>
                <a:lnTo>
                  <a:pt x="2203513" y="500341"/>
                </a:lnTo>
                <a:lnTo>
                  <a:pt x="2196484" y="493989"/>
                </a:lnTo>
                <a:lnTo>
                  <a:pt x="2189229" y="488319"/>
                </a:lnTo>
                <a:lnTo>
                  <a:pt x="2182200" y="482421"/>
                </a:lnTo>
                <a:lnTo>
                  <a:pt x="2174491" y="476750"/>
                </a:lnTo>
                <a:lnTo>
                  <a:pt x="2167008" y="471306"/>
                </a:lnTo>
                <a:lnTo>
                  <a:pt x="2159526" y="466089"/>
                </a:lnTo>
                <a:lnTo>
                  <a:pt x="2151590" y="461099"/>
                </a:lnTo>
                <a:lnTo>
                  <a:pt x="2143427" y="455882"/>
                </a:lnTo>
                <a:lnTo>
                  <a:pt x="2135491" y="451118"/>
                </a:lnTo>
                <a:lnTo>
                  <a:pt x="2127329" y="446808"/>
                </a:lnTo>
                <a:lnTo>
                  <a:pt x="2119166" y="442499"/>
                </a:lnTo>
                <a:lnTo>
                  <a:pt x="2110777" y="438189"/>
                </a:lnTo>
                <a:lnTo>
                  <a:pt x="2102160" y="434559"/>
                </a:lnTo>
                <a:lnTo>
                  <a:pt x="2093544" y="430703"/>
                </a:lnTo>
                <a:lnTo>
                  <a:pt x="2084702" y="427528"/>
                </a:lnTo>
                <a:lnTo>
                  <a:pt x="2075859" y="424125"/>
                </a:lnTo>
                <a:lnTo>
                  <a:pt x="2067016" y="421176"/>
                </a:lnTo>
                <a:lnTo>
                  <a:pt x="2057946" y="418228"/>
                </a:lnTo>
                <a:lnTo>
                  <a:pt x="2048877" y="415732"/>
                </a:lnTo>
                <a:lnTo>
                  <a:pt x="2039580" y="413237"/>
                </a:lnTo>
                <a:lnTo>
                  <a:pt x="2030284" y="411196"/>
                </a:lnTo>
                <a:lnTo>
                  <a:pt x="2020988" y="409608"/>
                </a:lnTo>
                <a:lnTo>
                  <a:pt x="2011691" y="407793"/>
                </a:lnTo>
                <a:lnTo>
                  <a:pt x="2001941" y="406432"/>
                </a:lnTo>
                <a:lnTo>
                  <a:pt x="1992418" y="405298"/>
                </a:lnTo>
                <a:lnTo>
                  <a:pt x="1982895" y="404391"/>
                </a:lnTo>
                <a:lnTo>
                  <a:pt x="1972919" y="403710"/>
                </a:lnTo>
                <a:lnTo>
                  <a:pt x="1963169" y="403257"/>
                </a:lnTo>
                <a:lnTo>
                  <a:pt x="1953192" y="403257"/>
                </a:lnTo>
                <a:lnTo>
                  <a:pt x="1943442" y="403257"/>
                </a:lnTo>
                <a:close/>
                <a:moveTo>
                  <a:pt x="770731" y="322262"/>
                </a:moveTo>
                <a:lnTo>
                  <a:pt x="779116" y="322488"/>
                </a:lnTo>
                <a:lnTo>
                  <a:pt x="787501" y="323394"/>
                </a:lnTo>
                <a:lnTo>
                  <a:pt x="795433" y="324526"/>
                </a:lnTo>
                <a:lnTo>
                  <a:pt x="803592" y="326110"/>
                </a:lnTo>
                <a:lnTo>
                  <a:pt x="811297" y="328374"/>
                </a:lnTo>
                <a:lnTo>
                  <a:pt x="819229" y="330864"/>
                </a:lnTo>
                <a:lnTo>
                  <a:pt x="826708" y="333581"/>
                </a:lnTo>
                <a:lnTo>
                  <a:pt x="833960" y="336976"/>
                </a:lnTo>
                <a:lnTo>
                  <a:pt x="841439" y="340598"/>
                </a:lnTo>
                <a:lnTo>
                  <a:pt x="848464" y="344899"/>
                </a:lnTo>
                <a:lnTo>
                  <a:pt x="855263" y="349427"/>
                </a:lnTo>
                <a:lnTo>
                  <a:pt x="861836" y="354407"/>
                </a:lnTo>
                <a:lnTo>
                  <a:pt x="868181" y="359387"/>
                </a:lnTo>
                <a:lnTo>
                  <a:pt x="874300" y="364820"/>
                </a:lnTo>
                <a:lnTo>
                  <a:pt x="880192" y="370932"/>
                </a:lnTo>
                <a:lnTo>
                  <a:pt x="885631" y="377044"/>
                </a:lnTo>
                <a:lnTo>
                  <a:pt x="891297" y="383609"/>
                </a:lnTo>
                <a:lnTo>
                  <a:pt x="896283" y="390400"/>
                </a:lnTo>
                <a:lnTo>
                  <a:pt x="901042" y="397418"/>
                </a:lnTo>
                <a:lnTo>
                  <a:pt x="905575" y="404662"/>
                </a:lnTo>
                <a:lnTo>
                  <a:pt x="909881" y="412359"/>
                </a:lnTo>
                <a:lnTo>
                  <a:pt x="913733" y="420055"/>
                </a:lnTo>
                <a:lnTo>
                  <a:pt x="917586" y="428205"/>
                </a:lnTo>
                <a:lnTo>
                  <a:pt x="920759" y="436354"/>
                </a:lnTo>
                <a:lnTo>
                  <a:pt x="923478" y="444730"/>
                </a:lnTo>
                <a:lnTo>
                  <a:pt x="926198" y="453558"/>
                </a:lnTo>
                <a:lnTo>
                  <a:pt x="928464" y="462387"/>
                </a:lnTo>
                <a:lnTo>
                  <a:pt x="930051" y="471442"/>
                </a:lnTo>
                <a:lnTo>
                  <a:pt x="931637" y="480497"/>
                </a:lnTo>
                <a:lnTo>
                  <a:pt x="931739" y="481540"/>
                </a:lnTo>
                <a:lnTo>
                  <a:pt x="931911" y="481468"/>
                </a:lnTo>
                <a:lnTo>
                  <a:pt x="933450" y="481012"/>
                </a:lnTo>
                <a:lnTo>
                  <a:pt x="934768" y="481468"/>
                </a:lnTo>
                <a:lnTo>
                  <a:pt x="936307" y="481925"/>
                </a:lnTo>
                <a:lnTo>
                  <a:pt x="937846" y="482837"/>
                </a:lnTo>
                <a:lnTo>
                  <a:pt x="938945" y="484206"/>
                </a:lnTo>
                <a:lnTo>
                  <a:pt x="940264" y="485576"/>
                </a:lnTo>
                <a:lnTo>
                  <a:pt x="941363" y="487401"/>
                </a:lnTo>
                <a:lnTo>
                  <a:pt x="942681" y="489683"/>
                </a:lnTo>
                <a:lnTo>
                  <a:pt x="943780" y="491964"/>
                </a:lnTo>
                <a:lnTo>
                  <a:pt x="944660" y="494931"/>
                </a:lnTo>
                <a:lnTo>
                  <a:pt x="945319" y="497669"/>
                </a:lnTo>
                <a:lnTo>
                  <a:pt x="946198" y="500635"/>
                </a:lnTo>
                <a:lnTo>
                  <a:pt x="946638" y="504058"/>
                </a:lnTo>
                <a:lnTo>
                  <a:pt x="947078" y="507252"/>
                </a:lnTo>
                <a:lnTo>
                  <a:pt x="947517" y="510903"/>
                </a:lnTo>
                <a:lnTo>
                  <a:pt x="947737" y="514554"/>
                </a:lnTo>
                <a:lnTo>
                  <a:pt x="947737" y="518433"/>
                </a:lnTo>
                <a:lnTo>
                  <a:pt x="947737" y="522312"/>
                </a:lnTo>
                <a:lnTo>
                  <a:pt x="947517" y="525734"/>
                </a:lnTo>
                <a:lnTo>
                  <a:pt x="947078" y="529385"/>
                </a:lnTo>
                <a:lnTo>
                  <a:pt x="946638" y="532808"/>
                </a:lnTo>
                <a:lnTo>
                  <a:pt x="946198" y="536230"/>
                </a:lnTo>
                <a:lnTo>
                  <a:pt x="945319" y="539196"/>
                </a:lnTo>
                <a:lnTo>
                  <a:pt x="944660" y="542163"/>
                </a:lnTo>
                <a:lnTo>
                  <a:pt x="943780" y="544673"/>
                </a:lnTo>
                <a:lnTo>
                  <a:pt x="942681" y="547183"/>
                </a:lnTo>
                <a:lnTo>
                  <a:pt x="941363" y="549236"/>
                </a:lnTo>
                <a:lnTo>
                  <a:pt x="940264" y="551290"/>
                </a:lnTo>
                <a:lnTo>
                  <a:pt x="938945" y="552659"/>
                </a:lnTo>
                <a:lnTo>
                  <a:pt x="937846" y="554028"/>
                </a:lnTo>
                <a:lnTo>
                  <a:pt x="936307" y="554712"/>
                </a:lnTo>
                <a:lnTo>
                  <a:pt x="934768" y="555169"/>
                </a:lnTo>
                <a:lnTo>
                  <a:pt x="933450" y="555625"/>
                </a:lnTo>
                <a:lnTo>
                  <a:pt x="931911" y="555169"/>
                </a:lnTo>
                <a:lnTo>
                  <a:pt x="930812" y="554712"/>
                </a:lnTo>
                <a:lnTo>
                  <a:pt x="929273" y="554028"/>
                </a:lnTo>
                <a:lnTo>
                  <a:pt x="928830" y="553567"/>
                </a:lnTo>
                <a:lnTo>
                  <a:pt x="928464" y="555653"/>
                </a:lnTo>
                <a:lnTo>
                  <a:pt x="926198" y="564481"/>
                </a:lnTo>
                <a:lnTo>
                  <a:pt x="923478" y="573084"/>
                </a:lnTo>
                <a:lnTo>
                  <a:pt x="920759" y="581459"/>
                </a:lnTo>
                <a:lnTo>
                  <a:pt x="917586" y="589835"/>
                </a:lnTo>
                <a:lnTo>
                  <a:pt x="913733" y="597985"/>
                </a:lnTo>
                <a:lnTo>
                  <a:pt x="909881" y="605681"/>
                </a:lnTo>
                <a:lnTo>
                  <a:pt x="905575" y="613378"/>
                </a:lnTo>
                <a:lnTo>
                  <a:pt x="901042" y="620622"/>
                </a:lnTo>
                <a:lnTo>
                  <a:pt x="896283" y="627639"/>
                </a:lnTo>
                <a:lnTo>
                  <a:pt x="891297" y="634431"/>
                </a:lnTo>
                <a:lnTo>
                  <a:pt x="885631" y="640769"/>
                </a:lnTo>
                <a:lnTo>
                  <a:pt x="880192" y="647108"/>
                </a:lnTo>
                <a:lnTo>
                  <a:pt x="874300" y="652767"/>
                </a:lnTo>
                <a:lnTo>
                  <a:pt x="868181" y="658426"/>
                </a:lnTo>
                <a:lnTo>
                  <a:pt x="861836" y="663633"/>
                </a:lnTo>
                <a:lnTo>
                  <a:pt x="855263" y="668387"/>
                </a:lnTo>
                <a:lnTo>
                  <a:pt x="848464" y="672914"/>
                </a:lnTo>
                <a:lnTo>
                  <a:pt x="841439" y="676989"/>
                </a:lnTo>
                <a:lnTo>
                  <a:pt x="833960" y="680837"/>
                </a:lnTo>
                <a:lnTo>
                  <a:pt x="826708" y="684006"/>
                </a:lnTo>
                <a:lnTo>
                  <a:pt x="819229" y="687176"/>
                </a:lnTo>
                <a:lnTo>
                  <a:pt x="811297" y="689666"/>
                </a:lnTo>
                <a:lnTo>
                  <a:pt x="803592" y="691703"/>
                </a:lnTo>
                <a:lnTo>
                  <a:pt x="795433" y="693514"/>
                </a:lnTo>
                <a:lnTo>
                  <a:pt x="787501" y="694646"/>
                </a:lnTo>
                <a:lnTo>
                  <a:pt x="779116" y="695099"/>
                </a:lnTo>
                <a:lnTo>
                  <a:pt x="770731" y="695325"/>
                </a:lnTo>
                <a:lnTo>
                  <a:pt x="762346" y="695099"/>
                </a:lnTo>
                <a:lnTo>
                  <a:pt x="754187" y="694646"/>
                </a:lnTo>
                <a:lnTo>
                  <a:pt x="746029" y="693514"/>
                </a:lnTo>
                <a:lnTo>
                  <a:pt x="737870" y="691703"/>
                </a:lnTo>
                <a:lnTo>
                  <a:pt x="730165" y="689666"/>
                </a:lnTo>
                <a:lnTo>
                  <a:pt x="722233" y="687176"/>
                </a:lnTo>
                <a:lnTo>
                  <a:pt x="714754" y="684006"/>
                </a:lnTo>
                <a:lnTo>
                  <a:pt x="707502" y="680837"/>
                </a:lnTo>
                <a:lnTo>
                  <a:pt x="700250" y="676989"/>
                </a:lnTo>
                <a:lnTo>
                  <a:pt x="693451" y="672914"/>
                </a:lnTo>
                <a:lnTo>
                  <a:pt x="686425" y="668387"/>
                </a:lnTo>
                <a:lnTo>
                  <a:pt x="679626" y="663633"/>
                </a:lnTo>
                <a:lnTo>
                  <a:pt x="673508" y="658426"/>
                </a:lnTo>
                <a:lnTo>
                  <a:pt x="667389" y="652767"/>
                </a:lnTo>
                <a:lnTo>
                  <a:pt x="661270" y="647108"/>
                </a:lnTo>
                <a:lnTo>
                  <a:pt x="655831" y="640769"/>
                </a:lnTo>
                <a:lnTo>
                  <a:pt x="650165" y="634431"/>
                </a:lnTo>
                <a:lnTo>
                  <a:pt x="645179" y="627639"/>
                </a:lnTo>
                <a:lnTo>
                  <a:pt x="640420" y="620622"/>
                </a:lnTo>
                <a:lnTo>
                  <a:pt x="635887" y="613378"/>
                </a:lnTo>
                <a:lnTo>
                  <a:pt x="631581" y="605681"/>
                </a:lnTo>
                <a:lnTo>
                  <a:pt x="627729" y="597985"/>
                </a:lnTo>
                <a:lnTo>
                  <a:pt x="624103" y="589835"/>
                </a:lnTo>
                <a:lnTo>
                  <a:pt x="620930" y="581459"/>
                </a:lnTo>
                <a:lnTo>
                  <a:pt x="617984" y="573084"/>
                </a:lnTo>
                <a:lnTo>
                  <a:pt x="615491" y="564481"/>
                </a:lnTo>
                <a:lnTo>
                  <a:pt x="613224" y="555653"/>
                </a:lnTo>
                <a:lnTo>
                  <a:pt x="612715" y="553111"/>
                </a:lnTo>
                <a:lnTo>
                  <a:pt x="611627" y="554028"/>
                </a:lnTo>
                <a:lnTo>
                  <a:pt x="610467" y="554712"/>
                </a:lnTo>
                <a:lnTo>
                  <a:pt x="608843" y="555169"/>
                </a:lnTo>
                <a:lnTo>
                  <a:pt x="607218" y="555625"/>
                </a:lnTo>
                <a:lnTo>
                  <a:pt x="605826" y="555169"/>
                </a:lnTo>
                <a:lnTo>
                  <a:pt x="604202" y="554712"/>
                </a:lnTo>
                <a:lnTo>
                  <a:pt x="602578" y="554028"/>
                </a:lnTo>
                <a:lnTo>
                  <a:pt x="601418" y="552659"/>
                </a:lnTo>
                <a:lnTo>
                  <a:pt x="600026" y="551290"/>
                </a:lnTo>
                <a:lnTo>
                  <a:pt x="598866" y="549236"/>
                </a:lnTo>
                <a:lnTo>
                  <a:pt x="597706" y="547183"/>
                </a:lnTo>
                <a:lnTo>
                  <a:pt x="596545" y="544673"/>
                </a:lnTo>
                <a:lnTo>
                  <a:pt x="595617" y="542163"/>
                </a:lnTo>
                <a:lnTo>
                  <a:pt x="594689" y="539196"/>
                </a:lnTo>
                <a:lnTo>
                  <a:pt x="593993" y="536230"/>
                </a:lnTo>
                <a:lnTo>
                  <a:pt x="593297" y="532808"/>
                </a:lnTo>
                <a:lnTo>
                  <a:pt x="592833" y="529385"/>
                </a:lnTo>
                <a:lnTo>
                  <a:pt x="592369" y="525734"/>
                </a:lnTo>
                <a:lnTo>
                  <a:pt x="592369" y="522312"/>
                </a:lnTo>
                <a:lnTo>
                  <a:pt x="592137" y="518433"/>
                </a:lnTo>
                <a:lnTo>
                  <a:pt x="592369" y="514554"/>
                </a:lnTo>
                <a:lnTo>
                  <a:pt x="592369" y="510903"/>
                </a:lnTo>
                <a:lnTo>
                  <a:pt x="593297" y="504058"/>
                </a:lnTo>
                <a:lnTo>
                  <a:pt x="593993" y="500635"/>
                </a:lnTo>
                <a:lnTo>
                  <a:pt x="594689" y="497669"/>
                </a:lnTo>
                <a:lnTo>
                  <a:pt x="595617" y="494931"/>
                </a:lnTo>
                <a:lnTo>
                  <a:pt x="596545" y="491964"/>
                </a:lnTo>
                <a:lnTo>
                  <a:pt x="597706" y="489683"/>
                </a:lnTo>
                <a:lnTo>
                  <a:pt x="598866" y="487401"/>
                </a:lnTo>
                <a:lnTo>
                  <a:pt x="600026" y="485576"/>
                </a:lnTo>
                <a:lnTo>
                  <a:pt x="601418" y="484206"/>
                </a:lnTo>
                <a:lnTo>
                  <a:pt x="602578" y="482837"/>
                </a:lnTo>
                <a:lnTo>
                  <a:pt x="604202" y="481925"/>
                </a:lnTo>
                <a:lnTo>
                  <a:pt x="605826" y="481468"/>
                </a:lnTo>
                <a:lnTo>
                  <a:pt x="607218" y="481012"/>
                </a:lnTo>
                <a:lnTo>
                  <a:pt x="608843" y="481468"/>
                </a:lnTo>
                <a:lnTo>
                  <a:pt x="609707" y="481711"/>
                </a:lnTo>
                <a:lnTo>
                  <a:pt x="609825" y="480497"/>
                </a:lnTo>
                <a:lnTo>
                  <a:pt x="611411" y="471442"/>
                </a:lnTo>
                <a:lnTo>
                  <a:pt x="613224" y="462387"/>
                </a:lnTo>
                <a:lnTo>
                  <a:pt x="615491" y="453558"/>
                </a:lnTo>
                <a:lnTo>
                  <a:pt x="617984" y="444730"/>
                </a:lnTo>
                <a:lnTo>
                  <a:pt x="620930" y="436354"/>
                </a:lnTo>
                <a:lnTo>
                  <a:pt x="624103" y="428205"/>
                </a:lnTo>
                <a:lnTo>
                  <a:pt x="627729" y="420055"/>
                </a:lnTo>
                <a:lnTo>
                  <a:pt x="631581" y="412359"/>
                </a:lnTo>
                <a:lnTo>
                  <a:pt x="635887" y="404662"/>
                </a:lnTo>
                <a:lnTo>
                  <a:pt x="640420" y="397418"/>
                </a:lnTo>
                <a:lnTo>
                  <a:pt x="645179" y="390400"/>
                </a:lnTo>
                <a:lnTo>
                  <a:pt x="650165" y="383609"/>
                </a:lnTo>
                <a:lnTo>
                  <a:pt x="655831" y="377044"/>
                </a:lnTo>
                <a:lnTo>
                  <a:pt x="661270" y="370932"/>
                </a:lnTo>
                <a:lnTo>
                  <a:pt x="667389" y="364820"/>
                </a:lnTo>
                <a:lnTo>
                  <a:pt x="673508" y="359387"/>
                </a:lnTo>
                <a:lnTo>
                  <a:pt x="679626" y="354407"/>
                </a:lnTo>
                <a:lnTo>
                  <a:pt x="686425" y="349427"/>
                </a:lnTo>
                <a:lnTo>
                  <a:pt x="693451" y="344899"/>
                </a:lnTo>
                <a:lnTo>
                  <a:pt x="700250" y="340598"/>
                </a:lnTo>
                <a:lnTo>
                  <a:pt x="707502" y="336976"/>
                </a:lnTo>
                <a:lnTo>
                  <a:pt x="714754" y="333581"/>
                </a:lnTo>
                <a:lnTo>
                  <a:pt x="722233" y="330864"/>
                </a:lnTo>
                <a:lnTo>
                  <a:pt x="730165" y="328374"/>
                </a:lnTo>
                <a:lnTo>
                  <a:pt x="737870" y="326110"/>
                </a:lnTo>
                <a:lnTo>
                  <a:pt x="746029" y="324526"/>
                </a:lnTo>
                <a:lnTo>
                  <a:pt x="754187" y="323394"/>
                </a:lnTo>
                <a:lnTo>
                  <a:pt x="762346" y="322488"/>
                </a:lnTo>
                <a:lnTo>
                  <a:pt x="770731" y="322262"/>
                </a:lnTo>
                <a:close/>
                <a:moveTo>
                  <a:pt x="763369" y="208742"/>
                </a:moveTo>
                <a:lnTo>
                  <a:pt x="749996" y="209421"/>
                </a:lnTo>
                <a:lnTo>
                  <a:pt x="736397" y="210328"/>
                </a:lnTo>
                <a:lnTo>
                  <a:pt x="723025" y="211461"/>
                </a:lnTo>
                <a:lnTo>
                  <a:pt x="709879" y="212821"/>
                </a:lnTo>
                <a:lnTo>
                  <a:pt x="696733" y="214861"/>
                </a:lnTo>
                <a:lnTo>
                  <a:pt x="683587" y="216901"/>
                </a:lnTo>
                <a:lnTo>
                  <a:pt x="670668" y="219394"/>
                </a:lnTo>
                <a:lnTo>
                  <a:pt x="657975" y="222114"/>
                </a:lnTo>
                <a:lnTo>
                  <a:pt x="645056" y="225513"/>
                </a:lnTo>
                <a:lnTo>
                  <a:pt x="632363" y="228686"/>
                </a:lnTo>
                <a:lnTo>
                  <a:pt x="620124" y="232539"/>
                </a:lnTo>
                <a:lnTo>
                  <a:pt x="607658" y="236619"/>
                </a:lnTo>
                <a:lnTo>
                  <a:pt x="595645" y="240925"/>
                </a:lnTo>
                <a:lnTo>
                  <a:pt x="583633" y="245458"/>
                </a:lnTo>
                <a:lnTo>
                  <a:pt x="571620" y="250445"/>
                </a:lnTo>
                <a:lnTo>
                  <a:pt x="559834" y="255431"/>
                </a:lnTo>
                <a:lnTo>
                  <a:pt x="548275" y="261097"/>
                </a:lnTo>
                <a:lnTo>
                  <a:pt x="536942" y="266536"/>
                </a:lnTo>
                <a:lnTo>
                  <a:pt x="525609" y="272656"/>
                </a:lnTo>
                <a:lnTo>
                  <a:pt x="514503" y="279002"/>
                </a:lnTo>
                <a:lnTo>
                  <a:pt x="503398" y="285348"/>
                </a:lnTo>
                <a:lnTo>
                  <a:pt x="492518" y="292147"/>
                </a:lnTo>
                <a:lnTo>
                  <a:pt x="481866" y="299173"/>
                </a:lnTo>
                <a:lnTo>
                  <a:pt x="471439" y="306426"/>
                </a:lnTo>
                <a:lnTo>
                  <a:pt x="461240" y="313906"/>
                </a:lnTo>
                <a:lnTo>
                  <a:pt x="451041" y="321611"/>
                </a:lnTo>
                <a:lnTo>
                  <a:pt x="441295" y="329544"/>
                </a:lnTo>
                <a:lnTo>
                  <a:pt x="431775" y="337703"/>
                </a:lnTo>
                <a:lnTo>
                  <a:pt x="422029" y="346316"/>
                </a:lnTo>
                <a:lnTo>
                  <a:pt x="412736" y="354929"/>
                </a:lnTo>
                <a:lnTo>
                  <a:pt x="403896" y="363768"/>
                </a:lnTo>
                <a:lnTo>
                  <a:pt x="394830" y="372833"/>
                </a:lnTo>
                <a:lnTo>
                  <a:pt x="386217" y="382126"/>
                </a:lnTo>
                <a:lnTo>
                  <a:pt x="378058" y="391645"/>
                </a:lnTo>
                <a:lnTo>
                  <a:pt x="369672" y="401391"/>
                </a:lnTo>
                <a:lnTo>
                  <a:pt x="361739" y="411363"/>
                </a:lnTo>
                <a:lnTo>
                  <a:pt x="354033" y="421562"/>
                </a:lnTo>
                <a:lnTo>
                  <a:pt x="346780" y="431762"/>
                </a:lnTo>
                <a:lnTo>
                  <a:pt x="339300" y="442187"/>
                </a:lnTo>
                <a:lnTo>
                  <a:pt x="332274" y="452840"/>
                </a:lnTo>
                <a:lnTo>
                  <a:pt x="325701" y="463492"/>
                </a:lnTo>
                <a:lnTo>
                  <a:pt x="319128" y="474598"/>
                </a:lnTo>
                <a:lnTo>
                  <a:pt x="313008" y="485704"/>
                </a:lnTo>
                <a:lnTo>
                  <a:pt x="307115" y="497036"/>
                </a:lnTo>
                <a:lnTo>
                  <a:pt x="301222" y="508821"/>
                </a:lnTo>
                <a:lnTo>
                  <a:pt x="295783" y="520380"/>
                </a:lnTo>
                <a:lnTo>
                  <a:pt x="290796" y="532166"/>
                </a:lnTo>
                <a:lnTo>
                  <a:pt x="286036" y="543952"/>
                </a:lnTo>
                <a:lnTo>
                  <a:pt x="281503" y="556190"/>
                </a:lnTo>
                <a:lnTo>
                  <a:pt x="277197" y="568203"/>
                </a:lnTo>
                <a:lnTo>
                  <a:pt x="273117" y="580668"/>
                </a:lnTo>
                <a:lnTo>
                  <a:pt x="269264" y="593134"/>
                </a:lnTo>
                <a:lnTo>
                  <a:pt x="266091" y="605826"/>
                </a:lnTo>
                <a:lnTo>
                  <a:pt x="262691" y="618745"/>
                </a:lnTo>
                <a:lnTo>
                  <a:pt x="259971" y="631664"/>
                </a:lnTo>
                <a:lnTo>
                  <a:pt x="257478" y="644356"/>
                </a:lnTo>
                <a:lnTo>
                  <a:pt x="255438" y="657501"/>
                </a:lnTo>
                <a:lnTo>
                  <a:pt x="253398" y="670647"/>
                </a:lnTo>
                <a:lnTo>
                  <a:pt x="251812" y="684019"/>
                </a:lnTo>
                <a:lnTo>
                  <a:pt x="250905" y="697391"/>
                </a:lnTo>
                <a:lnTo>
                  <a:pt x="249772" y="710990"/>
                </a:lnTo>
                <a:lnTo>
                  <a:pt x="249319" y="724589"/>
                </a:lnTo>
                <a:lnTo>
                  <a:pt x="249319" y="738188"/>
                </a:lnTo>
                <a:lnTo>
                  <a:pt x="249319" y="752013"/>
                </a:lnTo>
                <a:lnTo>
                  <a:pt x="249772" y="765612"/>
                </a:lnTo>
                <a:lnTo>
                  <a:pt x="250905" y="778984"/>
                </a:lnTo>
                <a:lnTo>
                  <a:pt x="251812" y="792356"/>
                </a:lnTo>
                <a:lnTo>
                  <a:pt x="253398" y="805728"/>
                </a:lnTo>
                <a:lnTo>
                  <a:pt x="255438" y="818647"/>
                </a:lnTo>
                <a:lnTo>
                  <a:pt x="257478" y="831793"/>
                </a:lnTo>
                <a:lnTo>
                  <a:pt x="259971" y="844938"/>
                </a:lnTo>
                <a:lnTo>
                  <a:pt x="262691" y="857857"/>
                </a:lnTo>
                <a:lnTo>
                  <a:pt x="266091" y="870549"/>
                </a:lnTo>
                <a:lnTo>
                  <a:pt x="269264" y="883015"/>
                </a:lnTo>
                <a:lnTo>
                  <a:pt x="273117" y="895707"/>
                </a:lnTo>
                <a:lnTo>
                  <a:pt x="277197" y="907946"/>
                </a:lnTo>
                <a:lnTo>
                  <a:pt x="281503" y="920185"/>
                </a:lnTo>
                <a:lnTo>
                  <a:pt x="286036" y="932197"/>
                </a:lnTo>
                <a:lnTo>
                  <a:pt x="290796" y="944436"/>
                </a:lnTo>
                <a:lnTo>
                  <a:pt x="295783" y="956221"/>
                </a:lnTo>
                <a:lnTo>
                  <a:pt x="301222" y="967780"/>
                </a:lnTo>
                <a:lnTo>
                  <a:pt x="307115" y="979113"/>
                </a:lnTo>
                <a:lnTo>
                  <a:pt x="313008" y="990445"/>
                </a:lnTo>
                <a:lnTo>
                  <a:pt x="319128" y="1001551"/>
                </a:lnTo>
                <a:lnTo>
                  <a:pt x="325701" y="1012656"/>
                </a:lnTo>
                <a:lnTo>
                  <a:pt x="332274" y="1023535"/>
                </a:lnTo>
                <a:lnTo>
                  <a:pt x="339300" y="1034188"/>
                </a:lnTo>
                <a:lnTo>
                  <a:pt x="346780" y="1044840"/>
                </a:lnTo>
                <a:lnTo>
                  <a:pt x="354033" y="1055039"/>
                </a:lnTo>
                <a:lnTo>
                  <a:pt x="361739" y="1065238"/>
                </a:lnTo>
                <a:lnTo>
                  <a:pt x="369672" y="1074984"/>
                </a:lnTo>
                <a:lnTo>
                  <a:pt x="378058" y="1084503"/>
                </a:lnTo>
                <a:lnTo>
                  <a:pt x="386217" y="1094249"/>
                </a:lnTo>
                <a:lnTo>
                  <a:pt x="394830" y="1103542"/>
                </a:lnTo>
                <a:lnTo>
                  <a:pt x="403896" y="1112608"/>
                </a:lnTo>
                <a:lnTo>
                  <a:pt x="412736" y="1121447"/>
                </a:lnTo>
                <a:lnTo>
                  <a:pt x="422029" y="1130059"/>
                </a:lnTo>
                <a:lnTo>
                  <a:pt x="431775" y="1138672"/>
                </a:lnTo>
                <a:lnTo>
                  <a:pt x="441295" y="1146604"/>
                </a:lnTo>
                <a:lnTo>
                  <a:pt x="451041" y="1154764"/>
                </a:lnTo>
                <a:lnTo>
                  <a:pt x="461240" y="1162470"/>
                </a:lnTo>
                <a:lnTo>
                  <a:pt x="471439" y="1169949"/>
                </a:lnTo>
                <a:lnTo>
                  <a:pt x="481866" y="1177202"/>
                </a:lnTo>
                <a:lnTo>
                  <a:pt x="492518" y="1184228"/>
                </a:lnTo>
                <a:lnTo>
                  <a:pt x="503398" y="1191027"/>
                </a:lnTo>
                <a:lnTo>
                  <a:pt x="514503" y="1197600"/>
                </a:lnTo>
                <a:lnTo>
                  <a:pt x="525609" y="1203719"/>
                </a:lnTo>
                <a:lnTo>
                  <a:pt x="536942" y="1209612"/>
                </a:lnTo>
                <a:lnTo>
                  <a:pt x="548275" y="1215505"/>
                </a:lnTo>
                <a:lnTo>
                  <a:pt x="559834" y="1220718"/>
                </a:lnTo>
                <a:lnTo>
                  <a:pt x="571620" y="1226157"/>
                </a:lnTo>
                <a:lnTo>
                  <a:pt x="583633" y="1230917"/>
                </a:lnTo>
                <a:lnTo>
                  <a:pt x="595645" y="1235450"/>
                </a:lnTo>
                <a:lnTo>
                  <a:pt x="607658" y="1239756"/>
                </a:lnTo>
                <a:lnTo>
                  <a:pt x="620124" y="1243836"/>
                </a:lnTo>
                <a:lnTo>
                  <a:pt x="632363" y="1247462"/>
                </a:lnTo>
                <a:lnTo>
                  <a:pt x="645056" y="1251088"/>
                </a:lnTo>
                <a:lnTo>
                  <a:pt x="657975" y="1254035"/>
                </a:lnTo>
                <a:lnTo>
                  <a:pt x="670668" y="1256981"/>
                </a:lnTo>
                <a:lnTo>
                  <a:pt x="683587" y="1259474"/>
                </a:lnTo>
                <a:lnTo>
                  <a:pt x="696733" y="1261741"/>
                </a:lnTo>
                <a:lnTo>
                  <a:pt x="709879" y="1263327"/>
                </a:lnTo>
                <a:lnTo>
                  <a:pt x="723025" y="1264914"/>
                </a:lnTo>
                <a:lnTo>
                  <a:pt x="736397" y="1266274"/>
                </a:lnTo>
                <a:lnTo>
                  <a:pt x="749996" y="1266954"/>
                </a:lnTo>
                <a:lnTo>
                  <a:pt x="763369" y="1267407"/>
                </a:lnTo>
                <a:lnTo>
                  <a:pt x="776968" y="1267634"/>
                </a:lnTo>
                <a:lnTo>
                  <a:pt x="790567" y="1267407"/>
                </a:lnTo>
                <a:lnTo>
                  <a:pt x="804167" y="1266954"/>
                </a:lnTo>
                <a:lnTo>
                  <a:pt x="817539" y="1266274"/>
                </a:lnTo>
                <a:lnTo>
                  <a:pt x="830912" y="1264914"/>
                </a:lnTo>
                <a:lnTo>
                  <a:pt x="844284" y="1263327"/>
                </a:lnTo>
                <a:lnTo>
                  <a:pt x="857430" y="1261741"/>
                </a:lnTo>
                <a:lnTo>
                  <a:pt x="870576" y="1259474"/>
                </a:lnTo>
                <a:lnTo>
                  <a:pt x="883269" y="1256981"/>
                </a:lnTo>
                <a:lnTo>
                  <a:pt x="896188" y="1254035"/>
                </a:lnTo>
                <a:lnTo>
                  <a:pt x="908880" y="1251088"/>
                </a:lnTo>
                <a:lnTo>
                  <a:pt x="921346" y="1247462"/>
                </a:lnTo>
                <a:lnTo>
                  <a:pt x="933812" y="1243836"/>
                </a:lnTo>
                <a:lnTo>
                  <a:pt x="946278" y="1239756"/>
                </a:lnTo>
                <a:lnTo>
                  <a:pt x="958518" y="1235450"/>
                </a:lnTo>
                <a:lnTo>
                  <a:pt x="970304" y="1230917"/>
                </a:lnTo>
                <a:lnTo>
                  <a:pt x="982543" y="1226157"/>
                </a:lnTo>
                <a:lnTo>
                  <a:pt x="994102" y="1220718"/>
                </a:lnTo>
                <a:lnTo>
                  <a:pt x="1005662" y="1215505"/>
                </a:lnTo>
                <a:lnTo>
                  <a:pt x="1017221" y="1209612"/>
                </a:lnTo>
                <a:lnTo>
                  <a:pt x="1028554" y="1203719"/>
                </a:lnTo>
                <a:lnTo>
                  <a:pt x="1039660" y="1197600"/>
                </a:lnTo>
                <a:lnTo>
                  <a:pt x="1050539" y="1191027"/>
                </a:lnTo>
                <a:lnTo>
                  <a:pt x="1061418" y="1184228"/>
                </a:lnTo>
                <a:lnTo>
                  <a:pt x="1072071" y="1177202"/>
                </a:lnTo>
                <a:lnTo>
                  <a:pt x="1082497" y="1169949"/>
                </a:lnTo>
                <a:lnTo>
                  <a:pt x="1092696" y="1162470"/>
                </a:lnTo>
                <a:lnTo>
                  <a:pt x="1102669" y="1154764"/>
                </a:lnTo>
                <a:lnTo>
                  <a:pt x="1112642" y="1146604"/>
                </a:lnTo>
                <a:lnTo>
                  <a:pt x="1122388" y="1138672"/>
                </a:lnTo>
                <a:lnTo>
                  <a:pt x="1131681" y="1130059"/>
                </a:lnTo>
                <a:lnTo>
                  <a:pt x="1141200" y="1121447"/>
                </a:lnTo>
                <a:lnTo>
                  <a:pt x="1150266" y="1112608"/>
                </a:lnTo>
                <a:lnTo>
                  <a:pt x="1159106" y="1103542"/>
                </a:lnTo>
                <a:lnTo>
                  <a:pt x="1167492" y="1094249"/>
                </a:lnTo>
                <a:lnTo>
                  <a:pt x="1175878" y="1084503"/>
                </a:lnTo>
                <a:lnTo>
                  <a:pt x="1184264" y="1074984"/>
                </a:lnTo>
                <a:lnTo>
                  <a:pt x="1191971" y="1065238"/>
                </a:lnTo>
                <a:lnTo>
                  <a:pt x="1199904" y="1055039"/>
                </a:lnTo>
                <a:lnTo>
                  <a:pt x="1207383" y="1044840"/>
                </a:lnTo>
                <a:lnTo>
                  <a:pt x="1214409" y="1034188"/>
                </a:lnTo>
                <a:lnTo>
                  <a:pt x="1221662" y="1023535"/>
                </a:lnTo>
                <a:lnTo>
                  <a:pt x="1228462" y="1012656"/>
                </a:lnTo>
                <a:lnTo>
                  <a:pt x="1234582" y="1001551"/>
                </a:lnTo>
                <a:lnTo>
                  <a:pt x="1240928" y="990445"/>
                </a:lnTo>
                <a:lnTo>
                  <a:pt x="1247048" y="979113"/>
                </a:lnTo>
                <a:lnTo>
                  <a:pt x="1252487" y="967780"/>
                </a:lnTo>
                <a:lnTo>
                  <a:pt x="1258154" y="956221"/>
                </a:lnTo>
                <a:lnTo>
                  <a:pt x="1263140" y="944436"/>
                </a:lnTo>
                <a:lnTo>
                  <a:pt x="1268126" y="932197"/>
                </a:lnTo>
                <a:lnTo>
                  <a:pt x="1272659" y="920185"/>
                </a:lnTo>
                <a:lnTo>
                  <a:pt x="1276966" y="907946"/>
                </a:lnTo>
                <a:lnTo>
                  <a:pt x="1281046" y="895707"/>
                </a:lnTo>
                <a:lnTo>
                  <a:pt x="1284672" y="883015"/>
                </a:lnTo>
                <a:lnTo>
                  <a:pt x="1288072" y="870549"/>
                </a:lnTo>
                <a:lnTo>
                  <a:pt x="1291245" y="857857"/>
                </a:lnTo>
                <a:lnTo>
                  <a:pt x="1293965" y="844938"/>
                </a:lnTo>
                <a:lnTo>
                  <a:pt x="1296458" y="831793"/>
                </a:lnTo>
                <a:lnTo>
                  <a:pt x="1298724" y="818647"/>
                </a:lnTo>
                <a:lnTo>
                  <a:pt x="1300538" y="805728"/>
                </a:lnTo>
                <a:lnTo>
                  <a:pt x="1301898" y="792356"/>
                </a:lnTo>
                <a:lnTo>
                  <a:pt x="1303258" y="778984"/>
                </a:lnTo>
                <a:lnTo>
                  <a:pt x="1303938" y="765612"/>
                </a:lnTo>
                <a:lnTo>
                  <a:pt x="1304618" y="752013"/>
                </a:lnTo>
                <a:lnTo>
                  <a:pt x="1304844" y="738188"/>
                </a:lnTo>
                <a:lnTo>
                  <a:pt x="1304618" y="724589"/>
                </a:lnTo>
                <a:lnTo>
                  <a:pt x="1303938" y="710990"/>
                </a:lnTo>
                <a:lnTo>
                  <a:pt x="1303258" y="697391"/>
                </a:lnTo>
                <a:lnTo>
                  <a:pt x="1301898" y="684019"/>
                </a:lnTo>
                <a:lnTo>
                  <a:pt x="1300538" y="670647"/>
                </a:lnTo>
                <a:lnTo>
                  <a:pt x="1298724" y="657501"/>
                </a:lnTo>
                <a:lnTo>
                  <a:pt x="1296458" y="644356"/>
                </a:lnTo>
                <a:lnTo>
                  <a:pt x="1293965" y="631664"/>
                </a:lnTo>
                <a:lnTo>
                  <a:pt x="1291245" y="618745"/>
                </a:lnTo>
                <a:lnTo>
                  <a:pt x="1288072" y="605826"/>
                </a:lnTo>
                <a:lnTo>
                  <a:pt x="1284672" y="593134"/>
                </a:lnTo>
                <a:lnTo>
                  <a:pt x="1281046" y="580668"/>
                </a:lnTo>
                <a:lnTo>
                  <a:pt x="1276966" y="568203"/>
                </a:lnTo>
                <a:lnTo>
                  <a:pt x="1272659" y="556190"/>
                </a:lnTo>
                <a:lnTo>
                  <a:pt x="1268126" y="543952"/>
                </a:lnTo>
                <a:lnTo>
                  <a:pt x="1263140" y="532166"/>
                </a:lnTo>
                <a:lnTo>
                  <a:pt x="1258154" y="520380"/>
                </a:lnTo>
                <a:lnTo>
                  <a:pt x="1252487" y="508821"/>
                </a:lnTo>
                <a:lnTo>
                  <a:pt x="1247048" y="497036"/>
                </a:lnTo>
                <a:lnTo>
                  <a:pt x="1240928" y="485704"/>
                </a:lnTo>
                <a:lnTo>
                  <a:pt x="1234582" y="474598"/>
                </a:lnTo>
                <a:lnTo>
                  <a:pt x="1228462" y="463492"/>
                </a:lnTo>
                <a:lnTo>
                  <a:pt x="1221662" y="452840"/>
                </a:lnTo>
                <a:lnTo>
                  <a:pt x="1214409" y="442187"/>
                </a:lnTo>
                <a:lnTo>
                  <a:pt x="1207383" y="431762"/>
                </a:lnTo>
                <a:lnTo>
                  <a:pt x="1199904" y="421562"/>
                </a:lnTo>
                <a:lnTo>
                  <a:pt x="1191971" y="411363"/>
                </a:lnTo>
                <a:lnTo>
                  <a:pt x="1184264" y="401391"/>
                </a:lnTo>
                <a:lnTo>
                  <a:pt x="1175878" y="391645"/>
                </a:lnTo>
                <a:lnTo>
                  <a:pt x="1167492" y="382126"/>
                </a:lnTo>
                <a:lnTo>
                  <a:pt x="1159106" y="372833"/>
                </a:lnTo>
                <a:lnTo>
                  <a:pt x="1150266" y="363768"/>
                </a:lnTo>
                <a:lnTo>
                  <a:pt x="1141200" y="354929"/>
                </a:lnTo>
                <a:lnTo>
                  <a:pt x="1131681" y="346316"/>
                </a:lnTo>
                <a:lnTo>
                  <a:pt x="1122388" y="337703"/>
                </a:lnTo>
                <a:lnTo>
                  <a:pt x="1112642" y="329544"/>
                </a:lnTo>
                <a:lnTo>
                  <a:pt x="1102669" y="321611"/>
                </a:lnTo>
                <a:lnTo>
                  <a:pt x="1092696" y="313906"/>
                </a:lnTo>
                <a:lnTo>
                  <a:pt x="1082497" y="306426"/>
                </a:lnTo>
                <a:lnTo>
                  <a:pt x="1072071" y="299173"/>
                </a:lnTo>
                <a:lnTo>
                  <a:pt x="1061418" y="292147"/>
                </a:lnTo>
                <a:lnTo>
                  <a:pt x="1050539" y="285348"/>
                </a:lnTo>
                <a:lnTo>
                  <a:pt x="1039660" y="279002"/>
                </a:lnTo>
                <a:lnTo>
                  <a:pt x="1028554" y="272656"/>
                </a:lnTo>
                <a:lnTo>
                  <a:pt x="1017221" y="266536"/>
                </a:lnTo>
                <a:lnTo>
                  <a:pt x="1005662" y="261097"/>
                </a:lnTo>
                <a:lnTo>
                  <a:pt x="994102" y="255431"/>
                </a:lnTo>
                <a:lnTo>
                  <a:pt x="982543" y="250445"/>
                </a:lnTo>
                <a:lnTo>
                  <a:pt x="970304" y="245458"/>
                </a:lnTo>
                <a:lnTo>
                  <a:pt x="958518" y="240925"/>
                </a:lnTo>
                <a:lnTo>
                  <a:pt x="946278" y="236619"/>
                </a:lnTo>
                <a:lnTo>
                  <a:pt x="933812" y="232539"/>
                </a:lnTo>
                <a:lnTo>
                  <a:pt x="921346" y="228686"/>
                </a:lnTo>
                <a:lnTo>
                  <a:pt x="908880" y="225513"/>
                </a:lnTo>
                <a:lnTo>
                  <a:pt x="896188" y="222114"/>
                </a:lnTo>
                <a:lnTo>
                  <a:pt x="883269" y="219394"/>
                </a:lnTo>
                <a:lnTo>
                  <a:pt x="870576" y="216901"/>
                </a:lnTo>
                <a:lnTo>
                  <a:pt x="857430" y="214861"/>
                </a:lnTo>
                <a:lnTo>
                  <a:pt x="844284" y="212821"/>
                </a:lnTo>
                <a:lnTo>
                  <a:pt x="830912" y="211461"/>
                </a:lnTo>
                <a:lnTo>
                  <a:pt x="817539" y="210328"/>
                </a:lnTo>
                <a:lnTo>
                  <a:pt x="804167" y="209421"/>
                </a:lnTo>
                <a:lnTo>
                  <a:pt x="790567" y="208742"/>
                </a:lnTo>
                <a:lnTo>
                  <a:pt x="776968" y="208742"/>
                </a:lnTo>
                <a:lnTo>
                  <a:pt x="763369" y="208742"/>
                </a:lnTo>
                <a:close/>
                <a:moveTo>
                  <a:pt x="880549" y="0"/>
                </a:moveTo>
                <a:lnTo>
                  <a:pt x="994556" y="20398"/>
                </a:lnTo>
                <a:lnTo>
                  <a:pt x="975517" y="106977"/>
                </a:lnTo>
                <a:lnTo>
                  <a:pt x="993649" y="113097"/>
                </a:lnTo>
                <a:lnTo>
                  <a:pt x="1011328" y="119216"/>
                </a:lnTo>
                <a:lnTo>
                  <a:pt x="1028554" y="126242"/>
                </a:lnTo>
                <a:lnTo>
                  <a:pt x="1045779" y="133722"/>
                </a:lnTo>
                <a:lnTo>
                  <a:pt x="1062778" y="141654"/>
                </a:lnTo>
                <a:lnTo>
                  <a:pt x="1079324" y="150040"/>
                </a:lnTo>
                <a:lnTo>
                  <a:pt x="1095870" y="158879"/>
                </a:lnTo>
                <a:lnTo>
                  <a:pt x="1112189" y="167945"/>
                </a:lnTo>
                <a:lnTo>
                  <a:pt x="1169079" y="87486"/>
                </a:lnTo>
                <a:lnTo>
                  <a:pt x="1265406" y="148000"/>
                </a:lnTo>
                <a:lnTo>
                  <a:pt x="1204210" y="234126"/>
                </a:lnTo>
                <a:lnTo>
                  <a:pt x="1217583" y="245685"/>
                </a:lnTo>
                <a:lnTo>
                  <a:pt x="1230275" y="257697"/>
                </a:lnTo>
                <a:lnTo>
                  <a:pt x="1242968" y="269936"/>
                </a:lnTo>
                <a:lnTo>
                  <a:pt x="1255434" y="282402"/>
                </a:lnTo>
                <a:lnTo>
                  <a:pt x="1267220" y="295547"/>
                </a:lnTo>
                <a:lnTo>
                  <a:pt x="1278779" y="308693"/>
                </a:lnTo>
                <a:lnTo>
                  <a:pt x="1290112" y="322291"/>
                </a:lnTo>
                <a:lnTo>
                  <a:pt x="1300991" y="336117"/>
                </a:lnTo>
                <a:lnTo>
                  <a:pt x="1397999" y="274016"/>
                </a:lnTo>
                <a:lnTo>
                  <a:pt x="1461915" y="365128"/>
                </a:lnTo>
                <a:lnTo>
                  <a:pt x="1360828" y="429948"/>
                </a:lnTo>
                <a:lnTo>
                  <a:pt x="1368307" y="444907"/>
                </a:lnTo>
                <a:lnTo>
                  <a:pt x="1375560" y="460319"/>
                </a:lnTo>
                <a:lnTo>
                  <a:pt x="1382360" y="475504"/>
                </a:lnTo>
                <a:lnTo>
                  <a:pt x="1388933" y="491143"/>
                </a:lnTo>
                <a:lnTo>
                  <a:pt x="1395052" y="507008"/>
                </a:lnTo>
                <a:lnTo>
                  <a:pt x="1400719" y="522873"/>
                </a:lnTo>
                <a:lnTo>
                  <a:pt x="1405932" y="538965"/>
                </a:lnTo>
                <a:lnTo>
                  <a:pt x="1410918" y="555511"/>
                </a:lnTo>
                <a:lnTo>
                  <a:pt x="1478508" y="542018"/>
                </a:lnTo>
                <a:lnTo>
                  <a:pt x="1463660" y="532324"/>
                </a:lnTo>
                <a:lnTo>
                  <a:pt x="1511276" y="462460"/>
                </a:lnTo>
                <a:lnTo>
                  <a:pt x="1571815" y="502155"/>
                </a:lnTo>
                <a:lnTo>
                  <a:pt x="1580205" y="490814"/>
                </a:lnTo>
                <a:lnTo>
                  <a:pt x="1588821" y="479926"/>
                </a:lnTo>
                <a:lnTo>
                  <a:pt x="1597664" y="469265"/>
                </a:lnTo>
                <a:lnTo>
                  <a:pt x="1606960" y="459057"/>
                </a:lnTo>
                <a:lnTo>
                  <a:pt x="1616256" y="448850"/>
                </a:lnTo>
                <a:lnTo>
                  <a:pt x="1626006" y="439096"/>
                </a:lnTo>
                <a:lnTo>
                  <a:pt x="1635983" y="429342"/>
                </a:lnTo>
                <a:lnTo>
                  <a:pt x="1646186" y="420042"/>
                </a:lnTo>
                <a:lnTo>
                  <a:pt x="1609454" y="365376"/>
                </a:lnTo>
                <a:lnTo>
                  <a:pt x="1680424" y="318421"/>
                </a:lnTo>
                <a:lnTo>
                  <a:pt x="1714888" y="370139"/>
                </a:lnTo>
                <a:lnTo>
                  <a:pt x="1727359" y="362881"/>
                </a:lnTo>
                <a:lnTo>
                  <a:pt x="1739830" y="356076"/>
                </a:lnTo>
                <a:lnTo>
                  <a:pt x="1752527" y="349724"/>
                </a:lnTo>
                <a:lnTo>
                  <a:pt x="1765451" y="343600"/>
                </a:lnTo>
                <a:lnTo>
                  <a:pt x="1778376" y="338156"/>
                </a:lnTo>
                <a:lnTo>
                  <a:pt x="1791753" y="332712"/>
                </a:lnTo>
                <a:lnTo>
                  <a:pt x="1805358" y="327948"/>
                </a:lnTo>
                <a:lnTo>
                  <a:pt x="1819189" y="323639"/>
                </a:lnTo>
                <a:lnTo>
                  <a:pt x="1807625" y="264889"/>
                </a:lnTo>
                <a:lnTo>
                  <a:pt x="1890839" y="247650"/>
                </a:lnTo>
                <a:lnTo>
                  <a:pt x="1902176" y="306173"/>
                </a:lnTo>
                <a:lnTo>
                  <a:pt x="1914646" y="305265"/>
                </a:lnTo>
                <a:lnTo>
                  <a:pt x="1927571" y="304131"/>
                </a:lnTo>
                <a:lnTo>
                  <a:pt x="1940495" y="303677"/>
                </a:lnTo>
                <a:lnTo>
                  <a:pt x="1953192" y="303451"/>
                </a:lnTo>
                <a:lnTo>
                  <a:pt x="1968837" y="303677"/>
                </a:lnTo>
                <a:lnTo>
                  <a:pt x="1984482" y="304812"/>
                </a:lnTo>
                <a:lnTo>
                  <a:pt x="1999901" y="305946"/>
                </a:lnTo>
                <a:lnTo>
                  <a:pt x="2015319" y="307760"/>
                </a:lnTo>
                <a:lnTo>
                  <a:pt x="2028243" y="246062"/>
                </a:lnTo>
                <a:lnTo>
                  <a:pt x="2111003" y="261260"/>
                </a:lnTo>
                <a:lnTo>
                  <a:pt x="2097172" y="326361"/>
                </a:lnTo>
                <a:lnTo>
                  <a:pt x="2110323" y="330897"/>
                </a:lnTo>
                <a:lnTo>
                  <a:pt x="2122794" y="335888"/>
                </a:lnTo>
                <a:lnTo>
                  <a:pt x="2135491" y="341105"/>
                </a:lnTo>
                <a:lnTo>
                  <a:pt x="2147962" y="346549"/>
                </a:lnTo>
                <a:lnTo>
                  <a:pt x="2160206" y="352673"/>
                </a:lnTo>
                <a:lnTo>
                  <a:pt x="2172223" y="359024"/>
                </a:lnTo>
                <a:lnTo>
                  <a:pt x="2184240" y="365603"/>
                </a:lnTo>
                <a:lnTo>
                  <a:pt x="2196031" y="372634"/>
                </a:lnTo>
                <a:lnTo>
                  <a:pt x="2237298" y="311843"/>
                </a:lnTo>
                <a:lnTo>
                  <a:pt x="2306907" y="357210"/>
                </a:lnTo>
                <a:lnTo>
                  <a:pt x="2262919" y="422311"/>
                </a:lnTo>
                <a:lnTo>
                  <a:pt x="2272442" y="430930"/>
                </a:lnTo>
                <a:lnTo>
                  <a:pt x="2281739" y="440003"/>
                </a:lnTo>
                <a:lnTo>
                  <a:pt x="2290808" y="449304"/>
                </a:lnTo>
                <a:lnTo>
                  <a:pt x="2299651" y="458830"/>
                </a:lnTo>
                <a:lnTo>
                  <a:pt x="2308267" y="468584"/>
                </a:lnTo>
                <a:lnTo>
                  <a:pt x="2316883" y="478338"/>
                </a:lnTo>
                <a:lnTo>
                  <a:pt x="2324819" y="488772"/>
                </a:lnTo>
                <a:lnTo>
                  <a:pt x="2332755" y="499207"/>
                </a:lnTo>
                <a:lnTo>
                  <a:pt x="2403045" y="452252"/>
                </a:lnTo>
                <a:lnTo>
                  <a:pt x="2449300" y="520982"/>
                </a:lnTo>
                <a:lnTo>
                  <a:pt x="2376063" y="569751"/>
                </a:lnTo>
                <a:lnTo>
                  <a:pt x="2381731" y="581093"/>
                </a:lnTo>
                <a:lnTo>
                  <a:pt x="2386719" y="592435"/>
                </a:lnTo>
                <a:lnTo>
                  <a:pt x="2391708" y="604230"/>
                </a:lnTo>
                <a:lnTo>
                  <a:pt x="2396469" y="615798"/>
                </a:lnTo>
                <a:lnTo>
                  <a:pt x="2400777" y="627594"/>
                </a:lnTo>
                <a:lnTo>
                  <a:pt x="2405085" y="639616"/>
                </a:lnTo>
                <a:lnTo>
                  <a:pt x="2408940" y="651865"/>
                </a:lnTo>
                <a:lnTo>
                  <a:pt x="2412568" y="664113"/>
                </a:lnTo>
                <a:lnTo>
                  <a:pt x="2500543" y="645740"/>
                </a:lnTo>
                <a:lnTo>
                  <a:pt x="2516188" y="727400"/>
                </a:lnTo>
                <a:lnTo>
                  <a:pt x="2427759" y="745773"/>
                </a:lnTo>
                <a:lnTo>
                  <a:pt x="2429346" y="759610"/>
                </a:lnTo>
                <a:lnTo>
                  <a:pt x="2430027" y="773447"/>
                </a:lnTo>
                <a:lnTo>
                  <a:pt x="2430934" y="787737"/>
                </a:lnTo>
                <a:lnTo>
                  <a:pt x="2431160" y="801801"/>
                </a:lnTo>
                <a:lnTo>
                  <a:pt x="2430934" y="813142"/>
                </a:lnTo>
                <a:lnTo>
                  <a:pt x="2430480" y="824711"/>
                </a:lnTo>
                <a:lnTo>
                  <a:pt x="2429800" y="836052"/>
                </a:lnTo>
                <a:lnTo>
                  <a:pt x="2428893" y="847167"/>
                </a:lnTo>
                <a:lnTo>
                  <a:pt x="2514601" y="863045"/>
                </a:lnTo>
                <a:lnTo>
                  <a:pt x="2497142" y="945158"/>
                </a:lnTo>
                <a:lnTo>
                  <a:pt x="2415062" y="929961"/>
                </a:lnTo>
                <a:lnTo>
                  <a:pt x="2411434" y="942890"/>
                </a:lnTo>
                <a:lnTo>
                  <a:pt x="2407580" y="955593"/>
                </a:lnTo>
                <a:lnTo>
                  <a:pt x="2403725" y="968068"/>
                </a:lnTo>
                <a:lnTo>
                  <a:pt x="2399190" y="980771"/>
                </a:lnTo>
                <a:lnTo>
                  <a:pt x="2394655" y="992793"/>
                </a:lnTo>
                <a:lnTo>
                  <a:pt x="2389440" y="1005042"/>
                </a:lnTo>
                <a:lnTo>
                  <a:pt x="2384225" y="1017064"/>
                </a:lnTo>
                <a:lnTo>
                  <a:pt x="2378330" y="1029086"/>
                </a:lnTo>
                <a:lnTo>
                  <a:pt x="2443178" y="1071050"/>
                </a:lnTo>
                <a:lnTo>
                  <a:pt x="2395562" y="1141141"/>
                </a:lnTo>
                <a:lnTo>
                  <a:pt x="2335023" y="1101446"/>
                </a:lnTo>
                <a:lnTo>
                  <a:pt x="2326633" y="1112560"/>
                </a:lnTo>
                <a:lnTo>
                  <a:pt x="2318017" y="1123675"/>
                </a:lnTo>
                <a:lnTo>
                  <a:pt x="2308948" y="1134336"/>
                </a:lnTo>
                <a:lnTo>
                  <a:pt x="2299878" y="1144544"/>
                </a:lnTo>
                <a:lnTo>
                  <a:pt x="2290355" y="1154751"/>
                </a:lnTo>
                <a:lnTo>
                  <a:pt x="2280832" y="1164505"/>
                </a:lnTo>
                <a:lnTo>
                  <a:pt x="2270628" y="1174259"/>
                </a:lnTo>
                <a:lnTo>
                  <a:pt x="2260425" y="1183332"/>
                </a:lnTo>
                <a:lnTo>
                  <a:pt x="2297157" y="1237998"/>
                </a:lnTo>
                <a:lnTo>
                  <a:pt x="2226641" y="1285180"/>
                </a:lnTo>
                <a:lnTo>
                  <a:pt x="2191723" y="1233462"/>
                </a:lnTo>
                <a:lnTo>
                  <a:pt x="2179252" y="1240494"/>
                </a:lnTo>
                <a:lnTo>
                  <a:pt x="2167008" y="1247299"/>
                </a:lnTo>
                <a:lnTo>
                  <a:pt x="2154084" y="1253877"/>
                </a:lnTo>
                <a:lnTo>
                  <a:pt x="2141160" y="1259774"/>
                </a:lnTo>
                <a:lnTo>
                  <a:pt x="2128236" y="1265445"/>
                </a:lnTo>
                <a:lnTo>
                  <a:pt x="2114858" y="1270662"/>
                </a:lnTo>
                <a:lnTo>
                  <a:pt x="2101480" y="1275653"/>
                </a:lnTo>
                <a:lnTo>
                  <a:pt x="2087876" y="1279962"/>
                </a:lnTo>
                <a:lnTo>
                  <a:pt x="2098759" y="1338712"/>
                </a:lnTo>
                <a:lnTo>
                  <a:pt x="2015773" y="1355951"/>
                </a:lnTo>
                <a:lnTo>
                  <a:pt x="2004662" y="1297202"/>
                </a:lnTo>
                <a:lnTo>
                  <a:pt x="1991965" y="1298336"/>
                </a:lnTo>
                <a:lnTo>
                  <a:pt x="1979267" y="1299470"/>
                </a:lnTo>
                <a:lnTo>
                  <a:pt x="1966343" y="1299924"/>
                </a:lnTo>
                <a:lnTo>
                  <a:pt x="1953192" y="1300150"/>
                </a:lnTo>
                <a:lnTo>
                  <a:pt x="1937774" y="1299924"/>
                </a:lnTo>
                <a:lnTo>
                  <a:pt x="1922356" y="1298789"/>
                </a:lnTo>
                <a:lnTo>
                  <a:pt x="1906937" y="1297655"/>
                </a:lnTo>
                <a:lnTo>
                  <a:pt x="1891519" y="1295841"/>
                </a:lnTo>
                <a:lnTo>
                  <a:pt x="1878368" y="1357312"/>
                </a:lnTo>
                <a:lnTo>
                  <a:pt x="1803886" y="1343802"/>
                </a:lnTo>
                <a:lnTo>
                  <a:pt x="1817914" y="1365194"/>
                </a:lnTo>
                <a:lnTo>
                  <a:pt x="1760991" y="1403737"/>
                </a:lnTo>
                <a:lnTo>
                  <a:pt x="1765073" y="1412806"/>
                </a:lnTo>
                <a:lnTo>
                  <a:pt x="1769155" y="1421875"/>
                </a:lnTo>
                <a:lnTo>
                  <a:pt x="1773237" y="1430944"/>
                </a:lnTo>
                <a:lnTo>
                  <a:pt x="1776866" y="1440467"/>
                </a:lnTo>
                <a:lnTo>
                  <a:pt x="1780268" y="1449763"/>
                </a:lnTo>
                <a:lnTo>
                  <a:pt x="1783670" y="1459285"/>
                </a:lnTo>
                <a:lnTo>
                  <a:pt x="1786391" y="1468808"/>
                </a:lnTo>
                <a:lnTo>
                  <a:pt x="1789112" y="1478557"/>
                </a:lnTo>
                <a:lnTo>
                  <a:pt x="1858055" y="1464047"/>
                </a:lnTo>
                <a:lnTo>
                  <a:pt x="1870075" y="1528664"/>
                </a:lnTo>
                <a:lnTo>
                  <a:pt x="1801359" y="1542948"/>
                </a:lnTo>
                <a:lnTo>
                  <a:pt x="1802266" y="1554057"/>
                </a:lnTo>
                <a:lnTo>
                  <a:pt x="1802946" y="1564940"/>
                </a:lnTo>
                <a:lnTo>
                  <a:pt x="1803627" y="1576277"/>
                </a:lnTo>
                <a:lnTo>
                  <a:pt x="1803854" y="1587386"/>
                </a:lnTo>
                <a:lnTo>
                  <a:pt x="1803627" y="1596455"/>
                </a:lnTo>
                <a:lnTo>
                  <a:pt x="1803173" y="1605524"/>
                </a:lnTo>
                <a:lnTo>
                  <a:pt x="1802720" y="1614367"/>
                </a:lnTo>
                <a:lnTo>
                  <a:pt x="1802039" y="1623436"/>
                </a:lnTo>
                <a:lnTo>
                  <a:pt x="1868941" y="1636133"/>
                </a:lnTo>
                <a:lnTo>
                  <a:pt x="1855334" y="1700977"/>
                </a:lnTo>
                <a:lnTo>
                  <a:pt x="1791154" y="1688960"/>
                </a:lnTo>
                <a:lnTo>
                  <a:pt x="1788659" y="1699163"/>
                </a:lnTo>
                <a:lnTo>
                  <a:pt x="1785711" y="1709365"/>
                </a:lnTo>
                <a:lnTo>
                  <a:pt x="1782309" y="1719115"/>
                </a:lnTo>
                <a:lnTo>
                  <a:pt x="1778907" y="1729091"/>
                </a:lnTo>
                <a:lnTo>
                  <a:pt x="1775278" y="1738840"/>
                </a:lnTo>
                <a:lnTo>
                  <a:pt x="1771196" y="1748363"/>
                </a:lnTo>
                <a:lnTo>
                  <a:pt x="1767114" y="1758112"/>
                </a:lnTo>
                <a:lnTo>
                  <a:pt x="1762578" y="1767408"/>
                </a:lnTo>
                <a:lnTo>
                  <a:pt x="1813152" y="1800737"/>
                </a:lnTo>
                <a:lnTo>
                  <a:pt x="1775959" y="1855831"/>
                </a:lnTo>
                <a:lnTo>
                  <a:pt x="1728787" y="1824543"/>
                </a:lnTo>
                <a:lnTo>
                  <a:pt x="1722211" y="1833385"/>
                </a:lnTo>
                <a:lnTo>
                  <a:pt x="1715634" y="1842228"/>
                </a:lnTo>
                <a:lnTo>
                  <a:pt x="1708604" y="1850617"/>
                </a:lnTo>
                <a:lnTo>
                  <a:pt x="1701573" y="1859006"/>
                </a:lnTo>
                <a:lnTo>
                  <a:pt x="1694089" y="1866714"/>
                </a:lnTo>
                <a:lnTo>
                  <a:pt x="1686378" y="1874650"/>
                </a:lnTo>
                <a:lnTo>
                  <a:pt x="1678668" y="1882132"/>
                </a:lnTo>
                <a:lnTo>
                  <a:pt x="1670730" y="1889614"/>
                </a:lnTo>
                <a:lnTo>
                  <a:pt x="1699305" y="1932919"/>
                </a:lnTo>
                <a:lnTo>
                  <a:pt x="1644196" y="1970329"/>
                </a:lnTo>
                <a:lnTo>
                  <a:pt x="1616982" y="1929064"/>
                </a:lnTo>
                <a:lnTo>
                  <a:pt x="1607457" y="1934959"/>
                </a:lnTo>
                <a:lnTo>
                  <a:pt x="1597932" y="1940174"/>
                </a:lnTo>
                <a:lnTo>
                  <a:pt x="1587727" y="1945162"/>
                </a:lnTo>
                <a:lnTo>
                  <a:pt x="1577975" y="1950150"/>
                </a:lnTo>
                <a:lnTo>
                  <a:pt x="1567543" y="1954684"/>
                </a:lnTo>
                <a:lnTo>
                  <a:pt x="1557337" y="1958539"/>
                </a:lnTo>
                <a:lnTo>
                  <a:pt x="1546678" y="1962393"/>
                </a:lnTo>
                <a:lnTo>
                  <a:pt x="1536019" y="1966021"/>
                </a:lnTo>
                <a:lnTo>
                  <a:pt x="1544637" y="2012273"/>
                </a:lnTo>
                <a:lnTo>
                  <a:pt x="1480003" y="2026104"/>
                </a:lnTo>
                <a:lnTo>
                  <a:pt x="1471159" y="1979624"/>
                </a:lnTo>
                <a:lnTo>
                  <a:pt x="1461407" y="1980531"/>
                </a:lnTo>
                <a:lnTo>
                  <a:pt x="1451202" y="1981438"/>
                </a:lnTo>
                <a:lnTo>
                  <a:pt x="1441450" y="1981892"/>
                </a:lnTo>
                <a:lnTo>
                  <a:pt x="1431244" y="1981892"/>
                </a:lnTo>
                <a:lnTo>
                  <a:pt x="1418998" y="1981665"/>
                </a:lnTo>
                <a:lnTo>
                  <a:pt x="1406752" y="1980985"/>
                </a:lnTo>
                <a:lnTo>
                  <a:pt x="1394959" y="1979851"/>
                </a:lnTo>
                <a:lnTo>
                  <a:pt x="1382939" y="1978491"/>
                </a:lnTo>
                <a:lnTo>
                  <a:pt x="1372734" y="2027237"/>
                </a:lnTo>
                <a:lnTo>
                  <a:pt x="1308553" y="2015221"/>
                </a:lnTo>
                <a:lnTo>
                  <a:pt x="1318985" y="1963754"/>
                </a:lnTo>
                <a:lnTo>
                  <a:pt x="1309007" y="1960126"/>
                </a:lnTo>
                <a:lnTo>
                  <a:pt x="1299028" y="1956272"/>
                </a:lnTo>
                <a:lnTo>
                  <a:pt x="1289276" y="1952190"/>
                </a:lnTo>
                <a:lnTo>
                  <a:pt x="1279525" y="1947883"/>
                </a:lnTo>
                <a:lnTo>
                  <a:pt x="1269773" y="1942895"/>
                </a:lnTo>
                <a:lnTo>
                  <a:pt x="1260475" y="1937907"/>
                </a:lnTo>
                <a:lnTo>
                  <a:pt x="1251176" y="1932692"/>
                </a:lnTo>
                <a:lnTo>
                  <a:pt x="1242105" y="1927024"/>
                </a:lnTo>
                <a:lnTo>
                  <a:pt x="1209675" y="1975317"/>
                </a:lnTo>
                <a:lnTo>
                  <a:pt x="1155473" y="1939267"/>
                </a:lnTo>
                <a:lnTo>
                  <a:pt x="1189944" y="1888027"/>
                </a:lnTo>
                <a:lnTo>
                  <a:pt x="1182460" y="1880998"/>
                </a:lnTo>
                <a:lnTo>
                  <a:pt x="1175203" y="1873970"/>
                </a:lnTo>
                <a:lnTo>
                  <a:pt x="1168173" y="1866488"/>
                </a:lnTo>
                <a:lnTo>
                  <a:pt x="1161142" y="1859006"/>
                </a:lnTo>
                <a:lnTo>
                  <a:pt x="1154566" y="1851070"/>
                </a:lnTo>
                <a:lnTo>
                  <a:pt x="1147989" y="1843361"/>
                </a:lnTo>
                <a:lnTo>
                  <a:pt x="1141412" y="1835199"/>
                </a:lnTo>
                <a:lnTo>
                  <a:pt x="1135289" y="1827037"/>
                </a:lnTo>
                <a:lnTo>
                  <a:pt x="1080633" y="1863994"/>
                </a:lnTo>
                <a:lnTo>
                  <a:pt x="1044575" y="1809806"/>
                </a:lnTo>
                <a:lnTo>
                  <a:pt x="1101498" y="1771262"/>
                </a:lnTo>
                <a:lnTo>
                  <a:pt x="1097189" y="1761966"/>
                </a:lnTo>
                <a:lnTo>
                  <a:pt x="1093107" y="1753351"/>
                </a:lnTo>
                <a:lnTo>
                  <a:pt x="1089478" y="1743828"/>
                </a:lnTo>
                <a:lnTo>
                  <a:pt x="1085623" y="1734759"/>
                </a:lnTo>
                <a:lnTo>
                  <a:pt x="1082448" y="1725236"/>
                </a:lnTo>
                <a:lnTo>
                  <a:pt x="1079046" y="1715941"/>
                </a:lnTo>
                <a:lnTo>
                  <a:pt x="1076098" y="1706418"/>
                </a:lnTo>
                <a:lnTo>
                  <a:pt x="1073376" y="1696442"/>
                </a:lnTo>
                <a:lnTo>
                  <a:pt x="1004660" y="1710953"/>
                </a:lnTo>
                <a:lnTo>
                  <a:pt x="992187" y="1646335"/>
                </a:lnTo>
                <a:lnTo>
                  <a:pt x="1061130" y="1631825"/>
                </a:lnTo>
                <a:lnTo>
                  <a:pt x="1060223" y="1620715"/>
                </a:lnTo>
                <a:lnTo>
                  <a:pt x="1059316" y="1609832"/>
                </a:lnTo>
                <a:lnTo>
                  <a:pt x="1058862" y="1598723"/>
                </a:lnTo>
                <a:lnTo>
                  <a:pt x="1058635" y="1587386"/>
                </a:lnTo>
                <a:lnTo>
                  <a:pt x="1058862" y="1578317"/>
                </a:lnTo>
                <a:lnTo>
                  <a:pt x="1059089" y="1569248"/>
                </a:lnTo>
                <a:lnTo>
                  <a:pt x="1059542" y="1560406"/>
                </a:lnTo>
                <a:lnTo>
                  <a:pt x="1060450" y="1551337"/>
                </a:lnTo>
                <a:lnTo>
                  <a:pt x="993548" y="1538867"/>
                </a:lnTo>
                <a:lnTo>
                  <a:pt x="1007155" y="1474023"/>
                </a:lnTo>
                <a:lnTo>
                  <a:pt x="1071335" y="1486039"/>
                </a:lnTo>
                <a:lnTo>
                  <a:pt x="1074057" y="1475836"/>
                </a:lnTo>
                <a:lnTo>
                  <a:pt x="1076778" y="1465860"/>
                </a:lnTo>
                <a:lnTo>
                  <a:pt x="1080180" y="1455658"/>
                </a:lnTo>
                <a:lnTo>
                  <a:pt x="1083582" y="1445908"/>
                </a:lnTo>
                <a:lnTo>
                  <a:pt x="1087210" y="1436159"/>
                </a:lnTo>
                <a:lnTo>
                  <a:pt x="1091292" y="1426410"/>
                </a:lnTo>
                <a:lnTo>
                  <a:pt x="1095375" y="1417114"/>
                </a:lnTo>
                <a:lnTo>
                  <a:pt x="1099683" y="1407818"/>
                </a:lnTo>
                <a:lnTo>
                  <a:pt x="1049337" y="1374263"/>
                </a:lnTo>
                <a:lnTo>
                  <a:pt x="1082596" y="1324488"/>
                </a:lnTo>
                <a:lnTo>
                  <a:pt x="1072071" y="1329961"/>
                </a:lnTo>
                <a:lnTo>
                  <a:pt x="1054392" y="1338574"/>
                </a:lnTo>
                <a:lnTo>
                  <a:pt x="1036486" y="1346733"/>
                </a:lnTo>
                <a:lnTo>
                  <a:pt x="1018581" y="1354213"/>
                </a:lnTo>
                <a:lnTo>
                  <a:pt x="1000222" y="1361012"/>
                </a:lnTo>
                <a:lnTo>
                  <a:pt x="981410" y="1367585"/>
                </a:lnTo>
                <a:lnTo>
                  <a:pt x="962597" y="1373478"/>
                </a:lnTo>
                <a:lnTo>
                  <a:pt x="978010" y="1451444"/>
                </a:lnTo>
                <a:lnTo>
                  <a:pt x="863550" y="1474335"/>
                </a:lnTo>
                <a:lnTo>
                  <a:pt x="847911" y="1396142"/>
                </a:lnTo>
                <a:lnTo>
                  <a:pt x="830458" y="1397955"/>
                </a:lnTo>
                <a:lnTo>
                  <a:pt x="812779" y="1399089"/>
                </a:lnTo>
                <a:lnTo>
                  <a:pt x="794874" y="1399995"/>
                </a:lnTo>
                <a:lnTo>
                  <a:pt x="776968" y="1400222"/>
                </a:lnTo>
                <a:lnTo>
                  <a:pt x="766089" y="1399995"/>
                </a:lnTo>
                <a:lnTo>
                  <a:pt x="755209" y="1399542"/>
                </a:lnTo>
                <a:lnTo>
                  <a:pt x="744557" y="1399089"/>
                </a:lnTo>
                <a:lnTo>
                  <a:pt x="733904" y="1398635"/>
                </a:lnTo>
                <a:lnTo>
                  <a:pt x="723251" y="1397729"/>
                </a:lnTo>
                <a:lnTo>
                  <a:pt x="712599" y="1396822"/>
                </a:lnTo>
                <a:lnTo>
                  <a:pt x="701946" y="1395689"/>
                </a:lnTo>
                <a:lnTo>
                  <a:pt x="691520" y="1394329"/>
                </a:lnTo>
                <a:lnTo>
                  <a:pt x="673614" y="1476375"/>
                </a:lnTo>
                <a:lnTo>
                  <a:pt x="559381" y="1455977"/>
                </a:lnTo>
                <a:lnTo>
                  <a:pt x="578420" y="1369398"/>
                </a:lnTo>
                <a:lnTo>
                  <a:pt x="560514" y="1363505"/>
                </a:lnTo>
                <a:lnTo>
                  <a:pt x="542835" y="1356932"/>
                </a:lnTo>
                <a:lnTo>
                  <a:pt x="525609" y="1350133"/>
                </a:lnTo>
                <a:lnTo>
                  <a:pt x="508157" y="1342654"/>
                </a:lnTo>
                <a:lnTo>
                  <a:pt x="491158" y="1334721"/>
                </a:lnTo>
                <a:lnTo>
                  <a:pt x="474613" y="1326562"/>
                </a:lnTo>
                <a:lnTo>
                  <a:pt x="458294" y="1317723"/>
                </a:lnTo>
                <a:lnTo>
                  <a:pt x="441975" y="1308430"/>
                </a:lnTo>
                <a:lnTo>
                  <a:pt x="384857" y="1388890"/>
                </a:lnTo>
                <a:lnTo>
                  <a:pt x="288530" y="1328602"/>
                </a:lnTo>
                <a:lnTo>
                  <a:pt x="349726" y="1242249"/>
                </a:lnTo>
                <a:lnTo>
                  <a:pt x="336580" y="1230690"/>
                </a:lnTo>
                <a:lnTo>
                  <a:pt x="323434" y="1218678"/>
                </a:lnTo>
                <a:lnTo>
                  <a:pt x="310968" y="1206439"/>
                </a:lnTo>
                <a:lnTo>
                  <a:pt x="298729" y="1193747"/>
                </a:lnTo>
                <a:lnTo>
                  <a:pt x="286716" y="1181055"/>
                </a:lnTo>
                <a:lnTo>
                  <a:pt x="275157" y="1167683"/>
                </a:lnTo>
                <a:lnTo>
                  <a:pt x="264051" y="1153857"/>
                </a:lnTo>
                <a:lnTo>
                  <a:pt x="253172" y="1140032"/>
                </a:lnTo>
                <a:lnTo>
                  <a:pt x="155711" y="1202359"/>
                </a:lnTo>
                <a:lnTo>
                  <a:pt x="92248" y="1111021"/>
                </a:lnTo>
                <a:lnTo>
                  <a:pt x="193109" y="1046200"/>
                </a:lnTo>
                <a:lnTo>
                  <a:pt x="185629" y="1031468"/>
                </a:lnTo>
                <a:lnTo>
                  <a:pt x="178603" y="1016283"/>
                </a:lnTo>
                <a:lnTo>
                  <a:pt x="171350" y="1000871"/>
                </a:lnTo>
                <a:lnTo>
                  <a:pt x="165230" y="985232"/>
                </a:lnTo>
                <a:lnTo>
                  <a:pt x="159111" y="969594"/>
                </a:lnTo>
                <a:lnTo>
                  <a:pt x="153218" y="953502"/>
                </a:lnTo>
                <a:lnTo>
                  <a:pt x="148004" y="937183"/>
                </a:lnTo>
                <a:lnTo>
                  <a:pt x="143018" y="921091"/>
                </a:lnTo>
                <a:lnTo>
                  <a:pt x="21305" y="945342"/>
                </a:lnTo>
                <a:lnTo>
                  <a:pt x="0" y="837005"/>
                </a:lnTo>
                <a:lnTo>
                  <a:pt x="121713" y="812754"/>
                </a:lnTo>
                <a:lnTo>
                  <a:pt x="119673" y="794169"/>
                </a:lnTo>
                <a:lnTo>
                  <a:pt x="118540" y="775584"/>
                </a:lnTo>
                <a:lnTo>
                  <a:pt x="117633" y="756999"/>
                </a:lnTo>
                <a:lnTo>
                  <a:pt x="117180" y="738188"/>
                </a:lnTo>
                <a:lnTo>
                  <a:pt x="117406" y="723002"/>
                </a:lnTo>
                <a:lnTo>
                  <a:pt x="118313" y="707817"/>
                </a:lnTo>
                <a:lnTo>
                  <a:pt x="118993" y="692632"/>
                </a:lnTo>
                <a:lnTo>
                  <a:pt x="120353" y="677673"/>
                </a:lnTo>
                <a:lnTo>
                  <a:pt x="2040" y="656595"/>
                </a:lnTo>
                <a:lnTo>
                  <a:pt x="25838" y="547805"/>
                </a:lnTo>
                <a:lnTo>
                  <a:pt x="139392" y="567976"/>
                </a:lnTo>
                <a:lnTo>
                  <a:pt x="144151" y="550978"/>
                </a:lnTo>
                <a:lnTo>
                  <a:pt x="149591" y="533979"/>
                </a:lnTo>
                <a:lnTo>
                  <a:pt x="155257" y="516981"/>
                </a:lnTo>
                <a:lnTo>
                  <a:pt x="161377" y="500662"/>
                </a:lnTo>
                <a:lnTo>
                  <a:pt x="167950" y="484344"/>
                </a:lnTo>
                <a:lnTo>
                  <a:pt x="174750" y="468025"/>
                </a:lnTo>
                <a:lnTo>
                  <a:pt x="182229" y="452160"/>
                </a:lnTo>
                <a:lnTo>
                  <a:pt x="189935" y="436521"/>
                </a:lnTo>
                <a:lnTo>
                  <a:pt x="100634" y="380313"/>
                </a:lnTo>
                <a:lnTo>
                  <a:pt x="166363" y="287614"/>
                </a:lnTo>
                <a:lnTo>
                  <a:pt x="250225" y="339970"/>
                </a:lnTo>
                <a:lnTo>
                  <a:pt x="261558" y="325464"/>
                </a:lnTo>
                <a:lnTo>
                  <a:pt x="273344" y="310732"/>
                </a:lnTo>
                <a:lnTo>
                  <a:pt x="285583" y="296680"/>
                </a:lnTo>
                <a:lnTo>
                  <a:pt x="298502" y="282628"/>
                </a:lnTo>
                <a:lnTo>
                  <a:pt x="311422" y="269483"/>
                </a:lnTo>
                <a:lnTo>
                  <a:pt x="325021" y="256337"/>
                </a:lnTo>
                <a:lnTo>
                  <a:pt x="338620" y="243645"/>
                </a:lnTo>
                <a:lnTo>
                  <a:pt x="353126" y="231179"/>
                </a:lnTo>
                <a:lnTo>
                  <a:pt x="302356" y="158653"/>
                </a:lnTo>
                <a:lnTo>
                  <a:pt x="399817" y="96098"/>
                </a:lnTo>
                <a:lnTo>
                  <a:pt x="447868" y="164772"/>
                </a:lnTo>
                <a:lnTo>
                  <a:pt x="464640" y="155253"/>
                </a:lnTo>
                <a:lnTo>
                  <a:pt x="482092" y="146187"/>
                </a:lnTo>
                <a:lnTo>
                  <a:pt x="499545" y="137801"/>
                </a:lnTo>
                <a:lnTo>
                  <a:pt x="517450" y="129642"/>
                </a:lnTo>
                <a:lnTo>
                  <a:pt x="535582" y="122389"/>
                </a:lnTo>
                <a:lnTo>
                  <a:pt x="553941" y="115363"/>
                </a:lnTo>
                <a:lnTo>
                  <a:pt x="572753" y="109017"/>
                </a:lnTo>
                <a:lnTo>
                  <a:pt x="591566" y="103124"/>
                </a:lnTo>
                <a:lnTo>
                  <a:pt x="575926" y="24931"/>
                </a:lnTo>
                <a:lnTo>
                  <a:pt x="690613" y="2267"/>
                </a:lnTo>
                <a:lnTo>
                  <a:pt x="706026" y="80233"/>
                </a:lnTo>
                <a:lnTo>
                  <a:pt x="723705" y="78420"/>
                </a:lnTo>
                <a:lnTo>
                  <a:pt x="741384" y="77513"/>
                </a:lnTo>
                <a:lnTo>
                  <a:pt x="759063" y="76607"/>
                </a:lnTo>
                <a:lnTo>
                  <a:pt x="776968" y="76380"/>
                </a:lnTo>
                <a:lnTo>
                  <a:pt x="787848" y="76380"/>
                </a:lnTo>
                <a:lnTo>
                  <a:pt x="798727" y="76607"/>
                </a:lnTo>
                <a:lnTo>
                  <a:pt x="809380" y="77060"/>
                </a:lnTo>
                <a:lnTo>
                  <a:pt x="820032" y="77967"/>
                </a:lnTo>
                <a:lnTo>
                  <a:pt x="830685" y="78646"/>
                </a:lnTo>
                <a:lnTo>
                  <a:pt x="841338" y="79780"/>
                </a:lnTo>
                <a:lnTo>
                  <a:pt x="851764" y="80686"/>
                </a:lnTo>
                <a:lnTo>
                  <a:pt x="862417" y="82046"/>
                </a:lnTo>
                <a:lnTo>
                  <a:pt x="880549" y="0"/>
                </a:lnTo>
                <a:close/>
              </a:path>
            </a:pathLst>
          </a:custGeom>
          <a:solidFill>
            <a:sysClr val="windowText" lastClr="000000">
              <a:lumMod val="75000"/>
              <a:lumOff val="25000"/>
            </a:sysClr>
          </a:solidFill>
          <a:ln>
            <a:noFill/>
          </a:ln>
        </p:spPr>
        <p:txBody>
          <a:bodyPr anchor="ctr" anchorCtr="1">
            <a:normAutofit fontScale="85000"/>
          </a:bodyPr>
          <a:p>
            <a:pPr fontAlgn="base"/>
            <a:endParaRPr lang="zh-CN" altLang="en-US" sz="1375" strike="noStrike" noProof="1">
              <a:sym typeface="Arial" panose="020B0604020202020204" pitchFamily="34" charset="0"/>
            </a:endParaRPr>
          </a:p>
        </p:txBody>
      </p:sp>
      <p:sp>
        <p:nvSpPr>
          <p:cNvPr id="17" name="椭圆 16"/>
          <p:cNvSpPr/>
          <p:nvPr>
            <p:custDataLst>
              <p:tags r:id="rId13"/>
            </p:custDataLst>
          </p:nvPr>
        </p:nvSpPr>
        <p:spPr>
          <a:xfrm>
            <a:off x="8265529" y="4048745"/>
            <a:ext cx="245407" cy="245407"/>
          </a:xfrm>
          <a:prstGeom prst="ellipse">
            <a:avLst/>
          </a:prstGeom>
          <a:solidFill>
            <a:srgbClr val="6D82D1"/>
          </a:solid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p>
            <a:pPr algn="ctr" fontAlgn="base"/>
            <a:endParaRPr lang="zh-CN" altLang="en-US" sz="1375" strike="noStrike" noProof="1">
              <a:sym typeface="Arial" panose="020B0604020202020204" pitchFamily="34" charset="0"/>
            </a:endParaRPr>
          </a:p>
        </p:txBody>
      </p:sp>
      <p:sp>
        <p:nvSpPr>
          <p:cNvPr id="19" name="椭圆 18"/>
          <p:cNvSpPr/>
          <p:nvPr>
            <p:custDataLst>
              <p:tags r:id="rId14"/>
            </p:custDataLst>
          </p:nvPr>
        </p:nvSpPr>
        <p:spPr>
          <a:xfrm>
            <a:off x="6194328" y="4048745"/>
            <a:ext cx="245407" cy="245407"/>
          </a:xfrm>
          <a:prstGeom prst="ellipse">
            <a:avLst/>
          </a:prstGeom>
          <a:solidFill>
            <a:srgbClr val="48D0B9"/>
          </a:solid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p>
            <a:pPr algn="ctr" fontAlgn="base"/>
            <a:endParaRPr lang="zh-CN" altLang="en-US" sz="1375" strike="noStrike" noProof="1">
              <a:sym typeface="Arial" panose="020B0604020202020204" pitchFamily="34" charset="0"/>
            </a:endParaRPr>
          </a:p>
        </p:txBody>
      </p:sp>
      <p:cxnSp>
        <p:nvCxnSpPr>
          <p:cNvPr id="20" name="直接连接符 19"/>
          <p:cNvCxnSpPr/>
          <p:nvPr>
            <p:custDataLst>
              <p:tags r:id="rId15"/>
            </p:custDataLst>
          </p:nvPr>
        </p:nvCxnSpPr>
        <p:spPr>
          <a:xfrm flipH="1">
            <a:off x="6311900" y="4421188"/>
            <a:ext cx="4763" cy="1379539"/>
          </a:xfrm>
          <a:prstGeom prst="line">
            <a:avLst/>
          </a:prstGeom>
          <a:gradFill>
            <a:gsLst>
              <a:gs pos="0">
                <a:srgbClr val="6D82D1">
                  <a:lumMod val="60000"/>
                  <a:lumOff val="40000"/>
                </a:srgbClr>
              </a:gs>
              <a:gs pos="64000">
                <a:srgbClr val="6D82D1"/>
              </a:gs>
            </a:gsLst>
            <a:lin ang="3600000" scaled="0"/>
          </a:gradFill>
          <a:ln w="19050">
            <a:solidFill>
              <a:srgbClr val="48D0B9"/>
            </a:solidFill>
          </a:ln>
          <a:effectLst>
            <a:outerShdw blurRad="127000" dist="38100" dir="4020000" sx="98000" sy="98000" algn="ctr" rotWithShape="0">
              <a:srgbClr val="474747">
                <a:alpha val="93000"/>
              </a:srgbClr>
            </a:outerShdw>
          </a:effectLst>
        </p:spPr>
        <p:style>
          <a:lnRef idx="2">
            <a:srgbClr val="6D82D1">
              <a:shade val="50000"/>
            </a:srgbClr>
          </a:lnRef>
          <a:fillRef idx="1">
            <a:srgbClr val="6D82D1"/>
          </a:fillRef>
          <a:effectRef idx="0">
            <a:srgbClr val="6D82D1"/>
          </a:effectRef>
          <a:fontRef idx="minor">
            <a:sysClr val="window" lastClr="FFFFFF"/>
          </a:fontRef>
        </p:style>
      </p:cxnSp>
      <p:sp>
        <p:nvSpPr>
          <p:cNvPr id="23" name="椭圆 22"/>
          <p:cNvSpPr/>
          <p:nvPr>
            <p:custDataLst>
              <p:tags r:id="rId16"/>
            </p:custDataLst>
          </p:nvPr>
        </p:nvSpPr>
        <p:spPr>
          <a:xfrm flipV="1">
            <a:off x="5035489" y="1847839"/>
            <a:ext cx="245407" cy="245407"/>
          </a:xfrm>
          <a:prstGeom prst="ellipse">
            <a:avLst/>
          </a:prstGeom>
          <a:solidFill>
            <a:srgbClr val="A5CC44"/>
          </a:solid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p>
            <a:pPr algn="ctr" fontAlgn="base"/>
            <a:endParaRPr lang="zh-CN" altLang="en-US" sz="1375" strike="noStrike" noProof="1">
              <a:sym typeface="Arial" panose="020B0604020202020204" pitchFamily="34" charset="0"/>
            </a:endParaRPr>
          </a:p>
        </p:txBody>
      </p:sp>
      <p:sp>
        <p:nvSpPr>
          <p:cNvPr id="25" name="椭圆 24"/>
          <p:cNvSpPr/>
          <p:nvPr>
            <p:custDataLst>
              <p:tags r:id="rId17"/>
            </p:custDataLst>
          </p:nvPr>
        </p:nvSpPr>
        <p:spPr>
          <a:xfrm flipV="1">
            <a:off x="7155159" y="1847839"/>
            <a:ext cx="245407" cy="245407"/>
          </a:xfrm>
          <a:prstGeom prst="ellipse">
            <a:avLst/>
          </a:prstGeom>
          <a:solidFill>
            <a:srgbClr val="2DBCEF"/>
          </a:solid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32500" lnSpcReduction="20000"/>
          </a:bodyPr>
          <a:p>
            <a:pPr algn="ctr" fontAlgn="base"/>
            <a:endParaRPr lang="zh-CN" altLang="en-US" sz="1375" strike="noStrike" noProof="1">
              <a:sym typeface="Arial" panose="020B0604020202020204" pitchFamily="34" charset="0"/>
            </a:endParaRPr>
          </a:p>
        </p:txBody>
      </p:sp>
      <p:sp>
        <p:nvSpPr>
          <p:cNvPr id="53266" name="文本框 27"/>
          <p:cNvSpPr txBox="1"/>
          <p:nvPr>
            <p:custDataLst>
              <p:tags r:id="rId18"/>
            </p:custDataLst>
          </p:nvPr>
        </p:nvSpPr>
        <p:spPr>
          <a:xfrm>
            <a:off x="2586039" y="1628775"/>
            <a:ext cx="2360612" cy="463551"/>
          </a:xfrm>
          <a:prstGeom prst="rect">
            <a:avLst/>
          </a:prstGeom>
          <a:noFill/>
          <a:ln w="9525">
            <a:noFill/>
          </a:ln>
        </p:spPr>
        <p:txBody>
          <a:bodyPr wrap="square" anchor="t"/>
          <a:p>
            <a:pPr algn="r"/>
            <a:r>
              <a:rPr lang="zh-CN" altLang="en-US" sz="2000" b="1" dirty="0">
                <a:solidFill>
                  <a:srgbClr val="A5CC44"/>
                </a:solidFill>
                <a:latin typeface="微软雅黑" panose="020B0503020204020204" charset="-122"/>
                <a:ea typeface="微软雅黑" panose="020B0503020204020204" charset="-122"/>
                <a:sym typeface="Arial" panose="020B0604020202020204" pitchFamily="34" charset="0"/>
              </a:rPr>
              <a:t>监督学习</a:t>
            </a:r>
            <a:endParaRPr lang="zh-CN" altLang="en-US" sz="1375" dirty="0">
              <a:solidFill>
                <a:srgbClr val="A5CC44"/>
              </a:solidFill>
              <a:latin typeface="Arial" panose="020B0604020202020204" pitchFamily="34" charset="0"/>
              <a:sym typeface="Arial" panose="020B0604020202020204" pitchFamily="34" charset="0"/>
            </a:endParaRPr>
          </a:p>
          <a:p>
            <a:pPr algn="r"/>
            <a:endParaRPr lang="zh-CN" altLang="en-US" sz="1375" dirty="0">
              <a:solidFill>
                <a:srgbClr val="A5CC44"/>
              </a:solidFill>
              <a:latin typeface="Arial" panose="020B0604020202020204" pitchFamily="34" charset="0"/>
              <a:sym typeface="Arial" panose="020B0604020202020204" pitchFamily="34" charset="0"/>
            </a:endParaRPr>
          </a:p>
        </p:txBody>
      </p:sp>
      <p:sp>
        <p:nvSpPr>
          <p:cNvPr id="53267" name="文本框 32"/>
          <p:cNvSpPr txBox="1"/>
          <p:nvPr>
            <p:custDataLst>
              <p:tags r:id="rId19"/>
            </p:custDataLst>
          </p:nvPr>
        </p:nvSpPr>
        <p:spPr>
          <a:xfrm>
            <a:off x="1825625" y="4421188"/>
            <a:ext cx="4491039" cy="1585912"/>
          </a:xfrm>
          <a:prstGeom prst="rect">
            <a:avLst/>
          </a:prstGeom>
          <a:noFill/>
          <a:ln w="9525">
            <a:noFill/>
          </a:ln>
        </p:spPr>
        <p:txBody>
          <a:bodyPr wrap="square" anchor="t"/>
          <a:p>
            <a:pPr>
              <a:lnSpc>
                <a:spcPct val="130000"/>
              </a:lnSpc>
            </a:pP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已知：训练样本</a:t>
            </a:r>
            <a:r>
              <a:rPr lang="en-US" altLang="zh-CN" sz="1865" dirty="0">
                <a:solidFill>
                  <a:schemeClr val="tx2"/>
                </a:solidFill>
                <a:latin typeface="微软雅黑" panose="020B0503020204020204" charset="-122"/>
                <a:ea typeface="微软雅黑" panose="020B0503020204020204" charset="-122"/>
                <a:sym typeface="Arial" panose="020B0604020202020204" pitchFamily="34" charset="0"/>
              </a:rPr>
              <a:t>Data</a:t>
            </a: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和待分类的类别</a:t>
            </a:r>
            <a:endParaRPr lang="zh-CN" altLang="en-US" sz="1865" dirty="0">
              <a:solidFill>
                <a:schemeClr val="tx2"/>
              </a:solidFill>
              <a:latin typeface="微软雅黑" panose="020B0503020204020204" charset="-122"/>
              <a:ea typeface="微软雅黑" panose="020B0503020204020204" charset="-122"/>
              <a:sym typeface="Arial" panose="020B0604020202020204" pitchFamily="34" charset="0"/>
            </a:endParaRPr>
          </a:p>
          <a:p>
            <a:pPr>
              <a:lnSpc>
                <a:spcPct val="130000"/>
              </a:lnSpc>
            </a:pP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未知：训练样本有无标签均可</a:t>
            </a:r>
            <a:endParaRPr lang="zh-CN" altLang="en-US" sz="1865" dirty="0">
              <a:solidFill>
                <a:schemeClr val="tx2"/>
              </a:solidFill>
              <a:latin typeface="微软雅黑" panose="020B0503020204020204" charset="-122"/>
              <a:ea typeface="微软雅黑" panose="020B0503020204020204" charset="-122"/>
              <a:sym typeface="Arial" panose="020B0604020202020204" pitchFamily="34" charset="0"/>
            </a:endParaRPr>
          </a:p>
          <a:p>
            <a:pPr>
              <a:lnSpc>
                <a:spcPct val="130000"/>
              </a:lnSpc>
            </a:pP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应用：训练数据量过大时，</a:t>
            </a:r>
            <a:endParaRPr lang="zh-CN" altLang="en-US" sz="1865" dirty="0">
              <a:solidFill>
                <a:schemeClr val="tx2"/>
              </a:solidFill>
              <a:latin typeface="微软雅黑" panose="020B0503020204020204" charset="-122"/>
              <a:ea typeface="微软雅黑" panose="020B0503020204020204" charset="-122"/>
              <a:sym typeface="Arial" panose="020B0604020202020204" pitchFamily="34" charset="0"/>
            </a:endParaRPr>
          </a:p>
          <a:p>
            <a:pPr>
              <a:lnSpc>
                <a:spcPct val="130000"/>
              </a:lnSpc>
            </a:pP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监督学习效果不能满足需求，</a:t>
            </a:r>
            <a:endParaRPr lang="zh-CN" altLang="en-US" sz="1865" dirty="0">
              <a:solidFill>
                <a:schemeClr val="tx2"/>
              </a:solidFill>
              <a:latin typeface="微软雅黑" panose="020B0503020204020204" charset="-122"/>
              <a:ea typeface="微软雅黑" panose="020B0503020204020204" charset="-122"/>
              <a:sym typeface="Arial" panose="020B0604020202020204" pitchFamily="34" charset="0"/>
            </a:endParaRPr>
          </a:p>
          <a:p>
            <a:pPr>
              <a:lnSpc>
                <a:spcPct val="130000"/>
              </a:lnSpc>
            </a:pPr>
            <a:r>
              <a:rPr lang="zh-CN" altLang="en-US" sz="1865" dirty="0">
                <a:solidFill>
                  <a:schemeClr val="tx2"/>
                </a:solidFill>
                <a:latin typeface="微软雅黑" panose="020B0503020204020204" charset="-122"/>
                <a:ea typeface="微软雅黑" panose="020B0503020204020204" charset="-122"/>
                <a:sym typeface="Arial" panose="020B0604020202020204" pitchFamily="34" charset="0"/>
              </a:rPr>
              <a:t>因此用来增强效果</a:t>
            </a:r>
            <a:r>
              <a:rPr lang="zh-CN" altLang="en-US" sz="2000" dirty="0">
                <a:solidFill>
                  <a:schemeClr val="tx2"/>
                </a:solidFill>
                <a:latin typeface="微软雅黑" panose="020B0503020204020204" charset="-122"/>
                <a:ea typeface="微软雅黑" panose="020B0503020204020204" charset="-122"/>
                <a:sym typeface="Arial" panose="020B0604020202020204" pitchFamily="34" charset="0"/>
              </a:rPr>
              <a:t>。</a:t>
            </a:r>
            <a:endParaRPr lang="zh-CN" altLang="en-US" sz="2000" dirty="0">
              <a:solidFill>
                <a:schemeClr val="tx2"/>
              </a:solidFill>
              <a:latin typeface="微软雅黑" panose="020B0503020204020204" charset="-122"/>
              <a:ea typeface="微软雅黑" panose="020B0503020204020204" charset="-122"/>
              <a:sym typeface="Arial" panose="020B0604020202020204" pitchFamily="34" charset="0"/>
            </a:endParaRPr>
          </a:p>
        </p:txBody>
      </p:sp>
      <p:sp>
        <p:nvSpPr>
          <p:cNvPr id="53268" name="文本框 33"/>
          <p:cNvSpPr txBox="1"/>
          <p:nvPr>
            <p:custDataLst>
              <p:tags r:id="rId20"/>
            </p:custDataLst>
          </p:nvPr>
        </p:nvSpPr>
        <p:spPr>
          <a:xfrm>
            <a:off x="4371975" y="4294188"/>
            <a:ext cx="1895475" cy="368300"/>
          </a:xfrm>
          <a:prstGeom prst="rect">
            <a:avLst/>
          </a:prstGeom>
          <a:noFill/>
          <a:ln w="9525">
            <a:noFill/>
          </a:ln>
        </p:spPr>
        <p:txBody>
          <a:bodyPr wrap="square" anchor="t"/>
          <a:p>
            <a:pPr algn="r"/>
            <a:r>
              <a:rPr lang="zh-CN" altLang="en-US" sz="1700" b="1" dirty="0">
                <a:solidFill>
                  <a:srgbClr val="48D0B9"/>
                </a:solidFill>
                <a:latin typeface="微软雅黑" panose="020B0503020204020204" charset="-122"/>
                <a:ea typeface="微软雅黑" panose="020B0503020204020204" charset="-122"/>
                <a:sym typeface="Arial" panose="020B0604020202020204" pitchFamily="34" charset="0"/>
              </a:rPr>
              <a:t>半监督学习</a:t>
            </a:r>
            <a:endParaRPr lang="zh-CN" altLang="en-US" sz="1700" b="1" dirty="0">
              <a:solidFill>
                <a:srgbClr val="48D0B9"/>
              </a:solidFill>
              <a:latin typeface="微软雅黑" panose="020B0503020204020204" charset="-122"/>
              <a:ea typeface="微软雅黑" panose="020B0503020204020204" charset="-122"/>
              <a:sym typeface="Arial" panose="020B0604020202020204" pitchFamily="34" charset="0"/>
            </a:endParaRPr>
          </a:p>
        </p:txBody>
      </p:sp>
      <p:sp>
        <p:nvSpPr>
          <p:cNvPr id="53269" name="文本框 35"/>
          <p:cNvSpPr txBox="1"/>
          <p:nvPr>
            <p:custDataLst>
              <p:tags r:id="rId21"/>
            </p:custDataLst>
          </p:nvPr>
        </p:nvSpPr>
        <p:spPr>
          <a:xfrm>
            <a:off x="8753475" y="4027488"/>
            <a:ext cx="1895475" cy="369887"/>
          </a:xfrm>
          <a:prstGeom prst="rect">
            <a:avLst/>
          </a:prstGeom>
          <a:noFill/>
          <a:ln w="9525">
            <a:noFill/>
          </a:ln>
        </p:spPr>
        <p:txBody>
          <a:bodyPr wrap="square" anchor="t"/>
          <a:p>
            <a:r>
              <a:rPr lang="zh-CN" altLang="en-US" sz="1700" b="1" dirty="0">
                <a:solidFill>
                  <a:srgbClr val="6D82D1"/>
                </a:solidFill>
                <a:latin typeface="微软雅黑" panose="020B0503020204020204" charset="-122"/>
                <a:ea typeface="微软雅黑" panose="020B0503020204020204" charset="-122"/>
                <a:sym typeface="Arial" panose="020B0604020202020204" pitchFamily="34" charset="0"/>
              </a:rPr>
              <a:t>强化学习</a:t>
            </a:r>
            <a:endParaRPr lang="zh-CN" altLang="en-US" sz="1700" b="1" dirty="0">
              <a:solidFill>
                <a:srgbClr val="6D82D1"/>
              </a:solidFill>
              <a:latin typeface="微软雅黑" panose="020B0503020204020204" charset="-122"/>
              <a:ea typeface="微软雅黑" panose="020B0503020204020204" charset="-122"/>
              <a:sym typeface="Arial" panose="020B0604020202020204" pitchFamily="34" charset="0"/>
            </a:endParaRPr>
          </a:p>
        </p:txBody>
      </p:sp>
      <p:grpSp>
        <p:nvGrpSpPr>
          <p:cNvPr id="37" name="组合 36"/>
          <p:cNvGrpSpPr/>
          <p:nvPr>
            <p:custDataLst>
              <p:tags r:id="rId22"/>
            </p:custDataLst>
          </p:nvPr>
        </p:nvGrpSpPr>
        <p:grpSpPr>
          <a:xfrm>
            <a:off x="5411449" y="1929240"/>
            <a:ext cx="1608047" cy="104200"/>
            <a:chOff x="5539538" y="2500346"/>
            <a:chExt cx="1608046" cy="104200"/>
          </a:xfrm>
          <a:solidFill>
            <a:sysClr val="window" lastClr="FFFFFF">
              <a:lumMod val="75000"/>
            </a:sysClr>
          </a:solidFill>
        </p:grpSpPr>
        <p:sp>
          <p:nvSpPr>
            <p:cNvPr id="38" name="椭圆 37"/>
            <p:cNvSpPr/>
            <p:nvPr/>
          </p:nvSpPr>
          <p:spPr>
            <a:xfrm>
              <a:off x="5539538"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39" name="椭圆 38"/>
            <p:cNvSpPr/>
            <p:nvPr/>
          </p:nvSpPr>
          <p:spPr>
            <a:xfrm>
              <a:off x="5915500"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0" name="椭圆 39"/>
            <p:cNvSpPr/>
            <p:nvPr/>
          </p:nvSpPr>
          <p:spPr>
            <a:xfrm>
              <a:off x="6291462"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1" name="椭圆 40"/>
            <p:cNvSpPr/>
            <p:nvPr/>
          </p:nvSpPr>
          <p:spPr>
            <a:xfrm>
              <a:off x="6667424"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2" name="椭圆 41"/>
            <p:cNvSpPr/>
            <p:nvPr/>
          </p:nvSpPr>
          <p:spPr>
            <a:xfrm>
              <a:off x="7043384"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grpSp>
      <p:grpSp>
        <p:nvGrpSpPr>
          <p:cNvPr id="43" name="组合 42"/>
          <p:cNvGrpSpPr/>
          <p:nvPr>
            <p:custDataLst>
              <p:tags r:id="rId23"/>
            </p:custDataLst>
          </p:nvPr>
        </p:nvGrpSpPr>
        <p:grpSpPr>
          <a:xfrm>
            <a:off x="7521091" y="1929240"/>
            <a:ext cx="1608047" cy="104200"/>
            <a:chOff x="7649180" y="2500346"/>
            <a:chExt cx="1608046" cy="104200"/>
          </a:xfrm>
          <a:solidFill>
            <a:sysClr val="window" lastClr="FFFFFF">
              <a:lumMod val="75000"/>
            </a:sysClr>
          </a:solidFill>
        </p:grpSpPr>
        <p:sp>
          <p:nvSpPr>
            <p:cNvPr id="44" name="椭圆 43"/>
            <p:cNvSpPr/>
            <p:nvPr/>
          </p:nvSpPr>
          <p:spPr>
            <a:xfrm>
              <a:off x="7649180"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5" name="椭圆 44"/>
            <p:cNvSpPr/>
            <p:nvPr/>
          </p:nvSpPr>
          <p:spPr>
            <a:xfrm>
              <a:off x="8025142"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6" name="椭圆 45"/>
            <p:cNvSpPr/>
            <p:nvPr/>
          </p:nvSpPr>
          <p:spPr>
            <a:xfrm>
              <a:off x="8401104"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7" name="椭圆 46"/>
            <p:cNvSpPr/>
            <p:nvPr/>
          </p:nvSpPr>
          <p:spPr>
            <a:xfrm>
              <a:off x="8777066"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48" name="椭圆 47"/>
            <p:cNvSpPr/>
            <p:nvPr/>
          </p:nvSpPr>
          <p:spPr>
            <a:xfrm>
              <a:off x="9153026"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grpSp>
      <p:grpSp>
        <p:nvGrpSpPr>
          <p:cNvPr id="55" name="组合 54"/>
          <p:cNvGrpSpPr/>
          <p:nvPr>
            <p:custDataLst>
              <p:tags r:id="rId24"/>
            </p:custDataLst>
          </p:nvPr>
        </p:nvGrpSpPr>
        <p:grpSpPr>
          <a:xfrm>
            <a:off x="4467252" y="4135775"/>
            <a:ext cx="1608047" cy="104200"/>
            <a:chOff x="3447195" y="2500346"/>
            <a:chExt cx="1608046" cy="104200"/>
          </a:xfrm>
          <a:solidFill>
            <a:sysClr val="window" lastClr="FFFFFF">
              <a:lumMod val="75000"/>
            </a:sysClr>
          </a:solidFill>
        </p:grpSpPr>
        <p:sp>
          <p:nvSpPr>
            <p:cNvPr id="56" name="椭圆 55"/>
            <p:cNvSpPr/>
            <p:nvPr/>
          </p:nvSpPr>
          <p:spPr>
            <a:xfrm>
              <a:off x="3447195"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57" name="椭圆 56"/>
            <p:cNvSpPr/>
            <p:nvPr/>
          </p:nvSpPr>
          <p:spPr>
            <a:xfrm>
              <a:off x="3823157"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58" name="椭圆 57"/>
            <p:cNvSpPr/>
            <p:nvPr/>
          </p:nvSpPr>
          <p:spPr>
            <a:xfrm>
              <a:off x="4199119"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59" name="椭圆 58"/>
            <p:cNvSpPr/>
            <p:nvPr/>
          </p:nvSpPr>
          <p:spPr>
            <a:xfrm>
              <a:off x="4575081"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0" name="椭圆 59"/>
            <p:cNvSpPr/>
            <p:nvPr/>
          </p:nvSpPr>
          <p:spPr>
            <a:xfrm>
              <a:off x="4951041"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grpSp>
      <p:grpSp>
        <p:nvGrpSpPr>
          <p:cNvPr id="61" name="组合 60"/>
          <p:cNvGrpSpPr/>
          <p:nvPr>
            <p:custDataLst>
              <p:tags r:id="rId25"/>
            </p:custDataLst>
          </p:nvPr>
        </p:nvGrpSpPr>
        <p:grpSpPr>
          <a:xfrm>
            <a:off x="6549075" y="4135775"/>
            <a:ext cx="1608047" cy="104200"/>
            <a:chOff x="3447195" y="2500346"/>
            <a:chExt cx="1608046" cy="104200"/>
          </a:xfrm>
          <a:solidFill>
            <a:sysClr val="window" lastClr="FFFFFF">
              <a:lumMod val="75000"/>
            </a:sysClr>
          </a:solidFill>
        </p:grpSpPr>
        <p:sp>
          <p:nvSpPr>
            <p:cNvPr id="62" name="椭圆 61"/>
            <p:cNvSpPr/>
            <p:nvPr/>
          </p:nvSpPr>
          <p:spPr>
            <a:xfrm>
              <a:off x="3447195"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3" name="椭圆 62"/>
            <p:cNvSpPr/>
            <p:nvPr/>
          </p:nvSpPr>
          <p:spPr>
            <a:xfrm>
              <a:off x="3823157"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4" name="椭圆 63"/>
            <p:cNvSpPr/>
            <p:nvPr/>
          </p:nvSpPr>
          <p:spPr>
            <a:xfrm>
              <a:off x="4199119"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5" name="椭圆 64"/>
            <p:cNvSpPr/>
            <p:nvPr/>
          </p:nvSpPr>
          <p:spPr>
            <a:xfrm>
              <a:off x="4575081"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sp>
          <p:nvSpPr>
            <p:cNvPr id="66" name="椭圆 65"/>
            <p:cNvSpPr/>
            <p:nvPr/>
          </p:nvSpPr>
          <p:spPr>
            <a:xfrm>
              <a:off x="4951041" y="2500346"/>
              <a:ext cx="104200" cy="104200"/>
            </a:xfrm>
            <a:prstGeom prst="ellipse">
              <a:avLst/>
            </a:prstGeom>
            <a:grpFill/>
            <a:ln>
              <a:noFill/>
            </a:ln>
            <a:effectLst>
              <a:outerShdw blurRad="127000" dist="38100" dir="4020000" sx="98000" sy="98000" algn="ctr" rotWithShape="0">
                <a:srgbClr val="474747">
                  <a:alpha val="92941"/>
                </a:srgbClr>
              </a:outerShdw>
            </a:effectLst>
            <a:scene3d>
              <a:camera prst="orthographicFront"/>
              <a:lightRig rig="threePt" dir="t"/>
            </a:scene3d>
            <a:sp3d>
              <a:bevelT h="0"/>
            </a:sp3d>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p>
              <a:pPr algn="ctr" fontAlgn="base"/>
              <a:endParaRPr lang="zh-CN" altLang="en-US" sz="1375" strike="noStrike" noProof="1">
                <a:sym typeface="Arial" panose="020B0604020202020204" pitchFamily="34" charset="0"/>
              </a:endParaRPr>
            </a:p>
          </p:txBody>
        </p:sp>
      </p:grpSp>
      <p:sp>
        <p:nvSpPr>
          <p:cNvPr id="53274" name="文本框 67"/>
          <p:cNvSpPr txBox="1"/>
          <p:nvPr>
            <p:custDataLst>
              <p:tags r:id="rId26"/>
            </p:custDataLst>
          </p:nvPr>
        </p:nvSpPr>
        <p:spPr>
          <a:xfrm>
            <a:off x="7677151" y="1558925"/>
            <a:ext cx="1895475" cy="369888"/>
          </a:xfrm>
          <a:prstGeom prst="rect">
            <a:avLst/>
          </a:prstGeom>
          <a:noFill/>
          <a:ln w="9525">
            <a:noFill/>
          </a:ln>
        </p:spPr>
        <p:txBody>
          <a:bodyPr wrap="square" anchor="t"/>
          <a:p>
            <a:r>
              <a:rPr lang="zh-CN" altLang="en-US" sz="2000" b="1" dirty="0">
                <a:solidFill>
                  <a:srgbClr val="2DBCEF"/>
                </a:solidFill>
                <a:latin typeface="微软雅黑" panose="020B0503020204020204" charset="-122"/>
                <a:ea typeface="微软雅黑" panose="020B0503020204020204" charset="-122"/>
                <a:sym typeface="Arial" panose="020B0604020202020204" pitchFamily="34" charset="0"/>
              </a:rPr>
              <a:t>无监督学习</a:t>
            </a:r>
            <a:endParaRPr lang="zh-CN" altLang="en-US" sz="2000" b="1" dirty="0">
              <a:solidFill>
                <a:srgbClr val="2DBCEF"/>
              </a:solidFill>
              <a:latin typeface="微软雅黑" panose="020B0503020204020204" charset="-122"/>
              <a:ea typeface="微软雅黑" panose="020B0503020204020204" charset="-122"/>
              <a:sym typeface="Arial" panose="020B0604020202020204" pitchFamily="34" charset="0"/>
            </a:endParaRPr>
          </a:p>
        </p:txBody>
      </p:sp>
      <p:sp>
        <p:nvSpPr>
          <p:cNvPr id="53275" name="文本框 20"/>
          <p:cNvSpPr txBox="1"/>
          <p:nvPr/>
        </p:nvSpPr>
        <p:spPr>
          <a:xfrm>
            <a:off x="7170739" y="4240213"/>
            <a:ext cx="5060951" cy="2334260"/>
          </a:xfrm>
          <a:prstGeom prst="rect">
            <a:avLst/>
          </a:prstGeom>
          <a:noFill/>
          <a:ln w="9525">
            <a:noFill/>
          </a:ln>
        </p:spPr>
        <p:txBody>
          <a:bodyPr wrap="square" anchor="t">
            <a:spAutoFit/>
          </a:bodyPr>
          <a:p>
            <a:pPr>
              <a:lnSpc>
                <a:spcPct val="130000"/>
              </a:lnSpc>
            </a:pPr>
            <a:r>
              <a:rPr lang="en-US" altLang="zh-CN" sz="1865">
                <a:solidFill>
                  <a:schemeClr val="tx2"/>
                </a:solidFill>
                <a:latin typeface="微软雅黑" panose="020B0503020204020204" charset="-122"/>
                <a:ea typeface="微软雅黑" panose="020B0503020204020204" charset="-122"/>
              </a:rPr>
              <a:t>In</a:t>
            </a:r>
            <a:r>
              <a:rPr lang="zh-CN" altLang="en-US" sz="1865">
                <a:solidFill>
                  <a:schemeClr val="tx2"/>
                </a:solidFill>
                <a:latin typeface="微软雅黑" panose="020B0503020204020204" charset="-122"/>
                <a:ea typeface="微软雅黑" panose="020B0503020204020204" charset="-122"/>
              </a:rPr>
              <a:t>：决策流程及激励系统</a:t>
            </a:r>
            <a:endParaRPr lang="zh-CN" altLang="en-US" sz="1865">
              <a:solidFill>
                <a:schemeClr val="tx2"/>
              </a:solidFill>
              <a:latin typeface="微软雅黑" panose="020B0503020204020204" charset="-122"/>
              <a:ea typeface="微软雅黑" panose="020B0503020204020204" charset="-122"/>
            </a:endParaRPr>
          </a:p>
          <a:p>
            <a:pPr>
              <a:lnSpc>
                <a:spcPct val="130000"/>
              </a:lnSpc>
            </a:pPr>
            <a:r>
              <a:rPr lang="en-US" altLang="zh-CN" sz="1865">
                <a:solidFill>
                  <a:schemeClr val="tx2"/>
                </a:solidFill>
                <a:latin typeface="微软雅黑" panose="020B0503020204020204" charset="-122"/>
                <a:ea typeface="微软雅黑" panose="020B0503020204020204" charset="-122"/>
              </a:rPr>
              <a:t>Out</a:t>
            </a:r>
            <a:r>
              <a:rPr lang="zh-CN" altLang="en-US" sz="1865">
                <a:solidFill>
                  <a:schemeClr val="tx2"/>
                </a:solidFill>
                <a:latin typeface="微软雅黑" panose="020B0503020204020204" charset="-122"/>
                <a:ea typeface="微软雅黑" panose="020B0503020204020204" charset="-122"/>
              </a:rPr>
              <a:t>：一系列行动</a:t>
            </a:r>
            <a:endParaRPr lang="zh-CN" altLang="en-US" sz="1865">
              <a:solidFill>
                <a:schemeClr val="tx2"/>
              </a:solidFill>
              <a:latin typeface="微软雅黑" panose="020B0503020204020204" charset="-122"/>
              <a:ea typeface="微软雅黑" panose="020B0503020204020204" charset="-122"/>
            </a:endParaRPr>
          </a:p>
          <a:p>
            <a:pPr>
              <a:lnSpc>
                <a:spcPct val="130000"/>
              </a:lnSpc>
            </a:pPr>
            <a:r>
              <a:rPr lang="zh-CN" altLang="en-US" sz="1865">
                <a:solidFill>
                  <a:schemeClr val="tx2"/>
                </a:solidFill>
                <a:latin typeface="微软雅黑" panose="020B0503020204020204" charset="-122"/>
                <a:ea typeface="微软雅黑" panose="020B0503020204020204" charset="-122"/>
              </a:rPr>
              <a:t>目的：长期利益最大化，回报函数（只会提示你是否在朝着目标方向前进的延迟反映）</a:t>
            </a:r>
            <a:endParaRPr lang="zh-CN" altLang="en-US" sz="1865">
              <a:solidFill>
                <a:schemeClr val="tx2"/>
              </a:solidFill>
              <a:latin typeface="微软雅黑" panose="020B0503020204020204" charset="-122"/>
              <a:ea typeface="微软雅黑" panose="020B0503020204020204" charset="-122"/>
            </a:endParaRPr>
          </a:p>
          <a:p>
            <a:pPr>
              <a:lnSpc>
                <a:spcPct val="130000"/>
              </a:lnSpc>
            </a:pPr>
            <a:r>
              <a:rPr lang="zh-CN" altLang="en-US" sz="1865">
                <a:solidFill>
                  <a:schemeClr val="tx2"/>
                </a:solidFill>
                <a:latin typeface="微软雅黑" panose="020B0503020204020204" charset="-122"/>
                <a:ea typeface="微软雅黑" panose="020B0503020204020204" charset="-122"/>
              </a:rPr>
              <a:t>案例：学下棋</a:t>
            </a:r>
            <a:endParaRPr lang="zh-CN" altLang="en-US" sz="1865">
              <a:solidFill>
                <a:schemeClr val="tx2"/>
              </a:solidFill>
              <a:latin typeface="微软雅黑" panose="020B0503020204020204" charset="-122"/>
              <a:ea typeface="微软雅黑" panose="020B0503020204020204" charset="-122"/>
            </a:endParaRPr>
          </a:p>
          <a:p>
            <a:pPr>
              <a:lnSpc>
                <a:spcPct val="130000"/>
              </a:lnSpc>
            </a:pPr>
            <a:r>
              <a:rPr lang="zh-CN" altLang="en-US" sz="1865">
                <a:solidFill>
                  <a:schemeClr val="tx2"/>
                </a:solidFill>
                <a:latin typeface="微软雅黑" panose="020B0503020204020204" charset="-122"/>
                <a:ea typeface="微软雅黑" panose="020B0503020204020204" charset="-122"/>
              </a:rPr>
              <a:t>算法：马尔科夫决策，动态规划</a:t>
            </a:r>
            <a:endParaRPr lang="zh-CN" altLang="en-US" sz="1865">
              <a:solidFill>
                <a:schemeClr val="tx2"/>
              </a:solidFill>
              <a:latin typeface="微软雅黑" panose="020B0503020204020204" charset="-122"/>
              <a:ea typeface="微软雅黑" panose="020B0503020204020204" charset="-122"/>
            </a:endParaRPr>
          </a:p>
        </p:txBody>
      </p:sp>
      <p:pic>
        <p:nvPicPr>
          <p:cNvPr id="24577" name="图片 2"/>
          <p:cNvPicPr>
            <a:picLocks noChangeAspect="1"/>
          </p:cNvPicPr>
          <p:nvPr/>
        </p:nvPicPr>
        <p:blipFill>
          <a:blip r:embed="rId27"/>
          <a:srcRect r="5361"/>
          <a:stretch>
            <a:fillRect/>
          </a:stretch>
        </p:blipFill>
        <p:spPr>
          <a:xfrm>
            <a:off x="86360" y="2033693"/>
            <a:ext cx="3920067" cy="2102273"/>
          </a:xfrm>
          <a:prstGeom prst="rect">
            <a:avLst/>
          </a:prstGeom>
          <a:noFill/>
          <a:ln w="9525">
            <a:noFill/>
          </a:ln>
        </p:spPr>
      </p:pic>
      <p:sp>
        <p:nvSpPr>
          <p:cNvPr id="16"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4.5 </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0118" name="图片 10"/>
          <p:cNvPicPr>
            <a:picLocks noChangeAspect="1"/>
          </p:cNvPicPr>
          <p:nvPr/>
        </p:nvPicPr>
        <p:blipFill>
          <a:blip r:embed="rId1"/>
          <a:srcRect l="9825" t="39526" r="6371" b="17146"/>
          <a:stretch>
            <a:fillRect/>
          </a:stretch>
        </p:blipFill>
        <p:spPr>
          <a:xfrm>
            <a:off x="119380" y="2172547"/>
            <a:ext cx="11952393" cy="3475567"/>
          </a:xfrm>
          <a:prstGeom prst="rect">
            <a:avLst/>
          </a:prstGeom>
          <a:noFill/>
          <a:ln w="9525">
            <a:noFill/>
          </a:ln>
        </p:spPr>
      </p:pic>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4.5 </a:t>
            </a:r>
            <a:r>
              <a:rPr lang="zh-CN" spc="0" dirty="0">
                <a:solidFill>
                  <a:schemeClr val="accent1"/>
                </a:solidFill>
                <a:latin typeface="Arial" panose="020B0604020202020204" pitchFamily="34" charset="0"/>
                <a:ea typeface="方正黑体简体" panose="02000000000000000000" charset="-122"/>
                <a:sym typeface="+mn-ea"/>
              </a:rPr>
              <a:t>小结</a:t>
            </a:r>
            <a:endParaRPr lang="zh-CN"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0657" name="组合 1"/>
          <p:cNvGrpSpPr/>
          <p:nvPr/>
        </p:nvGrpSpPr>
        <p:grpSpPr>
          <a:xfrm>
            <a:off x="111760" y="1186180"/>
            <a:ext cx="11967633" cy="5211870"/>
            <a:chOff x="1278" y="693"/>
            <a:chExt cx="15770" cy="9553"/>
          </a:xfrm>
        </p:grpSpPr>
        <p:sp>
          <p:nvSpPr>
            <p:cNvPr id="3" name="object 6"/>
            <p:cNvSpPr txBox="1"/>
            <p:nvPr/>
          </p:nvSpPr>
          <p:spPr>
            <a:xfrm>
              <a:off x="3255" y="7573"/>
              <a:ext cx="3250" cy="1217"/>
            </a:xfrm>
            <a:prstGeom prst="rect">
              <a:avLst/>
            </a:prstGeom>
            <a:solidFill>
              <a:schemeClr val="bg2">
                <a:lumMod val="75000"/>
              </a:schemeClr>
            </a:solidFill>
          </p:spPr>
          <p:txBody>
            <a:bodyPr vert="horz" wrap="square" lIns="0" tIns="172718" rIns="0" bIns="0" rtlCol="0">
              <a:spAutoFit/>
            </a:bodyPr>
            <a:p>
              <a:pPr marL="676910" fontAlgn="auto">
                <a:spcBef>
                  <a:spcPts val="1020"/>
                </a:spcBef>
              </a:pPr>
              <a:r>
                <a:rPr sz="3200" b="1" spc="-5" noProof="1" dirty="0">
                  <a:solidFill>
                    <a:schemeClr val="tx2"/>
                  </a:solidFill>
                  <a:latin typeface="微软雅黑" panose="020B0503020204020204" charset="-122"/>
                  <a:ea typeface="微软雅黑" panose="020B0503020204020204" charset="-122"/>
                  <a:cs typeface="微软雅黑" panose="020B0503020204020204" charset="-122"/>
                </a:rPr>
                <a:t>语音</a:t>
              </a:r>
              <a:endParaRPr sz="3200" b="1" spc="-5" noProof="1"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4" name="object 7"/>
            <p:cNvSpPr txBox="1"/>
            <p:nvPr/>
          </p:nvSpPr>
          <p:spPr>
            <a:xfrm>
              <a:off x="6770" y="7573"/>
              <a:ext cx="3253" cy="1217"/>
            </a:xfrm>
            <a:prstGeom prst="rect">
              <a:avLst/>
            </a:prstGeom>
            <a:solidFill>
              <a:schemeClr val="bg2">
                <a:lumMod val="75000"/>
              </a:schemeClr>
            </a:solidFill>
          </p:spPr>
          <p:txBody>
            <a:bodyPr vert="horz" wrap="square" lIns="0" tIns="172718" rIns="0" bIns="0" rtlCol="0">
              <a:spAutoFit/>
            </a:bodyPr>
            <a:p>
              <a:pPr marL="677545" fontAlgn="auto">
                <a:spcBef>
                  <a:spcPts val="1020"/>
                </a:spcBef>
              </a:pPr>
              <a:r>
                <a:rPr sz="3200" b="1" spc="-5" noProof="1" dirty="0">
                  <a:solidFill>
                    <a:schemeClr val="tx2"/>
                  </a:solidFill>
                  <a:latin typeface="微软雅黑" panose="020B0503020204020204" charset="-122"/>
                  <a:ea typeface="微软雅黑" panose="020B0503020204020204" charset="-122"/>
                  <a:cs typeface="微软雅黑" panose="020B0503020204020204" charset="-122"/>
                </a:rPr>
                <a:t>图像</a:t>
              </a:r>
              <a:endParaRPr sz="3735" noProof="1">
                <a:latin typeface="微软雅黑" panose="020B0503020204020204" charset="-122"/>
                <a:cs typeface="微软雅黑" panose="020B0503020204020204" charset="-122"/>
              </a:endParaRPr>
            </a:p>
          </p:txBody>
        </p:sp>
        <p:sp>
          <p:nvSpPr>
            <p:cNvPr id="5" name="object 8"/>
            <p:cNvSpPr txBox="1"/>
            <p:nvPr/>
          </p:nvSpPr>
          <p:spPr>
            <a:xfrm>
              <a:off x="10286" y="7573"/>
              <a:ext cx="3250" cy="1217"/>
            </a:xfrm>
            <a:prstGeom prst="rect">
              <a:avLst/>
            </a:prstGeom>
            <a:solidFill>
              <a:schemeClr val="bg2">
                <a:lumMod val="75000"/>
              </a:schemeClr>
            </a:solidFill>
          </p:spPr>
          <p:txBody>
            <a:bodyPr vert="horz" wrap="square" lIns="0" tIns="172718" rIns="0" bIns="0" rtlCol="0">
              <a:spAutoFit/>
            </a:bodyPr>
            <a:p>
              <a:pPr marL="677545" fontAlgn="auto">
                <a:spcBef>
                  <a:spcPts val="1020"/>
                </a:spcBef>
              </a:pPr>
              <a:r>
                <a:rPr sz="3200" b="1" spc="-5" noProof="1" dirty="0">
                  <a:solidFill>
                    <a:schemeClr val="tx2"/>
                  </a:solidFill>
                  <a:latin typeface="微软雅黑" panose="020B0503020204020204" charset="-122"/>
                  <a:ea typeface="微软雅黑" panose="020B0503020204020204" charset="-122"/>
                  <a:cs typeface="微软雅黑" panose="020B0503020204020204" charset="-122"/>
                </a:rPr>
                <a:t>视频</a:t>
              </a:r>
              <a:endParaRPr sz="3735" noProof="1">
                <a:latin typeface="微软雅黑" panose="020B0503020204020204" charset="-122"/>
                <a:cs typeface="微软雅黑" panose="020B0503020204020204" charset="-122"/>
              </a:endParaRPr>
            </a:p>
          </p:txBody>
        </p:sp>
        <p:sp>
          <p:nvSpPr>
            <p:cNvPr id="10" name="object 9"/>
            <p:cNvSpPr txBox="1"/>
            <p:nvPr/>
          </p:nvSpPr>
          <p:spPr>
            <a:xfrm>
              <a:off x="13798" y="7573"/>
              <a:ext cx="3250" cy="1217"/>
            </a:xfrm>
            <a:prstGeom prst="rect">
              <a:avLst/>
            </a:prstGeom>
            <a:solidFill>
              <a:schemeClr val="bg2">
                <a:lumMod val="75000"/>
              </a:schemeClr>
            </a:solidFill>
          </p:spPr>
          <p:txBody>
            <a:bodyPr vert="horz" wrap="square" lIns="0" tIns="172718" rIns="0" bIns="0" rtlCol="0">
              <a:spAutoFit/>
            </a:bodyPr>
            <a:p>
              <a:pPr marL="333375" fontAlgn="auto">
                <a:spcBef>
                  <a:spcPts val="1020"/>
                </a:spcBef>
              </a:pPr>
              <a:r>
                <a:rPr sz="3200" b="1" spc="-5" noProof="1" dirty="0">
                  <a:solidFill>
                    <a:schemeClr val="tx2"/>
                  </a:solidFill>
                  <a:latin typeface="微软雅黑" panose="020B0503020204020204" charset="-122"/>
                  <a:ea typeface="微软雅黑" panose="020B0503020204020204" charset="-122"/>
                  <a:cs typeface="微软雅黑" panose="020B0503020204020204" charset="-122"/>
                </a:rPr>
                <a:t>AR / VR</a:t>
              </a:r>
              <a:endParaRPr sz="3200" b="1" spc="-5" noProof="1"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70662" name="object 10"/>
            <p:cNvSpPr txBox="1"/>
            <p:nvPr/>
          </p:nvSpPr>
          <p:spPr>
            <a:xfrm>
              <a:off x="1303" y="7936"/>
              <a:ext cx="1917" cy="752"/>
            </a:xfrm>
            <a:prstGeom prst="rect">
              <a:avLst/>
            </a:prstGeom>
            <a:noFill/>
            <a:ln w="9525">
              <a:noFill/>
            </a:ln>
          </p:spPr>
          <p:txBody>
            <a:bodyPr wrap="square" lIns="0" tIns="0" rIns="0" bIns="0" anchor="t">
              <a:spAutoFit/>
            </a:bodyPr>
            <a:p>
              <a:pPr marL="12700"/>
              <a:r>
                <a:rPr lang="zh-CN" altLang="zh-CN" sz="2665" b="1" dirty="0">
                  <a:solidFill>
                    <a:schemeClr val="tx2"/>
                  </a:solidFill>
                  <a:latin typeface="微软雅黑" panose="020B0503020204020204" charset="-122"/>
                  <a:ea typeface="微软雅黑" panose="020B0503020204020204" charset="-122"/>
                </a:rPr>
                <a:t>感知层</a:t>
              </a:r>
              <a:endParaRPr lang="zh-CN" altLang="zh-CN" sz="2665" b="1" dirty="0">
                <a:solidFill>
                  <a:schemeClr val="tx2"/>
                </a:solidFill>
                <a:latin typeface="微软雅黑" panose="020B0503020204020204" charset="-122"/>
                <a:ea typeface="微软雅黑" panose="020B0503020204020204" charset="-122"/>
              </a:endParaRPr>
            </a:p>
          </p:txBody>
        </p:sp>
        <p:sp>
          <p:nvSpPr>
            <p:cNvPr id="70663" name="object 11"/>
            <p:cNvSpPr txBox="1"/>
            <p:nvPr/>
          </p:nvSpPr>
          <p:spPr>
            <a:xfrm>
              <a:off x="1290" y="6528"/>
              <a:ext cx="1835" cy="752"/>
            </a:xfrm>
            <a:prstGeom prst="rect">
              <a:avLst/>
            </a:prstGeom>
            <a:noFill/>
            <a:ln w="9525">
              <a:noFill/>
            </a:ln>
          </p:spPr>
          <p:txBody>
            <a:bodyPr wrap="square" lIns="0" tIns="0" rIns="0" bIns="0" anchor="t">
              <a:spAutoFit/>
            </a:bodyPr>
            <a:p>
              <a:pPr marL="12700"/>
              <a:r>
                <a:rPr lang="zh-CN" altLang="zh-CN" sz="2665" b="1" dirty="0">
                  <a:solidFill>
                    <a:schemeClr val="tx2"/>
                  </a:solidFill>
                  <a:latin typeface="微软雅黑" panose="020B0503020204020204" charset="-122"/>
                  <a:ea typeface="微软雅黑" panose="020B0503020204020204" charset="-122"/>
                </a:rPr>
                <a:t>认知层</a:t>
              </a:r>
              <a:endParaRPr lang="zh-CN" altLang="zh-CN" sz="2665" b="1" dirty="0">
                <a:solidFill>
                  <a:schemeClr val="tx2"/>
                </a:solidFill>
                <a:latin typeface="微软雅黑" panose="020B0503020204020204" charset="-122"/>
                <a:ea typeface="微软雅黑" panose="020B0503020204020204" charset="-122"/>
              </a:endParaRPr>
            </a:p>
          </p:txBody>
        </p:sp>
        <p:sp>
          <p:nvSpPr>
            <p:cNvPr id="17" name="object 12"/>
            <p:cNvSpPr txBox="1"/>
            <p:nvPr/>
          </p:nvSpPr>
          <p:spPr>
            <a:xfrm>
              <a:off x="3218" y="6125"/>
              <a:ext cx="4308" cy="1191"/>
            </a:xfrm>
            <a:prstGeom prst="rect">
              <a:avLst/>
            </a:prstGeom>
            <a:solidFill>
              <a:srgbClr val="C00000"/>
            </a:solidFill>
          </p:spPr>
          <p:txBody>
            <a:bodyPr vert="horz" wrap="square" lIns="0" tIns="157480" rIns="0" bIns="0" rtlCol="0">
              <a:spAutoFit/>
            </a:bodyPr>
            <a:p>
              <a:pPr marL="300990" fontAlgn="auto">
                <a:spcBef>
                  <a:spcPts val="930"/>
                </a:spcBef>
              </a:pPr>
              <a:r>
                <a:rPr sz="3200" b="1" spc="-5" noProof="1" dirty="0">
                  <a:solidFill>
                    <a:schemeClr val="bg1"/>
                  </a:solidFill>
                  <a:latin typeface="微软雅黑" panose="020B0503020204020204" charset="-122"/>
                  <a:ea typeface="微软雅黑" panose="020B0503020204020204" charset="-122"/>
                  <a:cs typeface="微软雅黑" panose="020B0503020204020204" charset="-122"/>
                </a:rPr>
                <a:t>自然语言处理</a:t>
              </a:r>
              <a:endParaRPr sz="3200" b="1" spc="-5" noProof="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1" name="object 13"/>
            <p:cNvSpPr txBox="1"/>
            <p:nvPr/>
          </p:nvSpPr>
          <p:spPr>
            <a:xfrm>
              <a:off x="7715" y="6125"/>
              <a:ext cx="4448" cy="1191"/>
            </a:xfrm>
            <a:prstGeom prst="rect">
              <a:avLst/>
            </a:prstGeom>
            <a:solidFill>
              <a:srgbClr val="C00000"/>
            </a:solidFill>
          </p:spPr>
          <p:txBody>
            <a:bodyPr vert="horz" wrap="square" lIns="0" tIns="157480" rIns="0" bIns="0" rtlCol="0">
              <a:spAutoFit/>
            </a:bodyPr>
            <a:p>
              <a:pPr marL="701675" fontAlgn="auto">
                <a:spcBef>
                  <a:spcPts val="930"/>
                </a:spcBef>
              </a:pPr>
              <a:r>
                <a:rPr sz="3200" b="1" spc="-5" noProof="1" dirty="0">
                  <a:solidFill>
                    <a:schemeClr val="bg1"/>
                  </a:solidFill>
                  <a:latin typeface="微软雅黑" panose="020B0503020204020204" charset="-122"/>
                  <a:ea typeface="微软雅黑" panose="020B0503020204020204" charset="-122"/>
                  <a:cs typeface="微软雅黑" panose="020B0503020204020204" charset="-122"/>
                </a:rPr>
                <a:t>知识图谱</a:t>
              </a:r>
              <a:endParaRPr sz="3735" noProof="1">
                <a:latin typeface="微软雅黑" panose="020B0503020204020204" charset="-122"/>
                <a:cs typeface="微软雅黑" panose="020B0503020204020204" charset="-122"/>
              </a:endParaRPr>
            </a:p>
          </p:txBody>
        </p:sp>
        <p:sp>
          <p:nvSpPr>
            <p:cNvPr id="24" name="object 14"/>
            <p:cNvSpPr txBox="1"/>
            <p:nvPr/>
          </p:nvSpPr>
          <p:spPr>
            <a:xfrm>
              <a:off x="12331" y="6125"/>
              <a:ext cx="4703" cy="1191"/>
            </a:xfrm>
            <a:prstGeom prst="rect">
              <a:avLst/>
            </a:prstGeom>
            <a:solidFill>
              <a:srgbClr val="C00000"/>
            </a:solidFill>
          </p:spPr>
          <p:txBody>
            <a:bodyPr vert="horz" wrap="square" lIns="0" tIns="157480" rIns="0" bIns="0" rtlCol="0">
              <a:spAutoFit/>
            </a:bodyPr>
            <a:p>
              <a:pPr marL="784225" fontAlgn="auto">
                <a:spcBef>
                  <a:spcPts val="930"/>
                </a:spcBef>
              </a:pPr>
              <a:r>
                <a:rPr sz="3200" b="1" spc="-5" noProof="1" dirty="0">
                  <a:solidFill>
                    <a:schemeClr val="bg1"/>
                  </a:solidFill>
                  <a:latin typeface="微软雅黑" panose="020B0503020204020204" charset="-122"/>
                  <a:ea typeface="微软雅黑" panose="020B0503020204020204" charset="-122"/>
                  <a:cs typeface="微软雅黑" panose="020B0503020204020204" charset="-122"/>
                </a:rPr>
                <a:t>用户画像</a:t>
              </a:r>
              <a:endParaRPr sz="3735" noProof="1">
                <a:latin typeface="微软雅黑" panose="020B0503020204020204" charset="-122"/>
                <a:cs typeface="微软雅黑" panose="020B0503020204020204" charset="-122"/>
              </a:endParaRPr>
            </a:p>
          </p:txBody>
        </p:sp>
        <p:sp>
          <p:nvSpPr>
            <p:cNvPr id="70667" name="object 15"/>
            <p:cNvSpPr txBox="1"/>
            <p:nvPr/>
          </p:nvSpPr>
          <p:spPr>
            <a:xfrm>
              <a:off x="1278" y="5117"/>
              <a:ext cx="2108" cy="752"/>
            </a:xfrm>
            <a:prstGeom prst="rect">
              <a:avLst/>
            </a:prstGeom>
            <a:noFill/>
            <a:ln w="9525">
              <a:noFill/>
            </a:ln>
          </p:spPr>
          <p:txBody>
            <a:bodyPr wrap="square" lIns="0" tIns="0" rIns="0" bIns="0" anchor="t">
              <a:spAutoFit/>
            </a:bodyPr>
            <a:p>
              <a:pPr marL="12700"/>
              <a:r>
                <a:rPr lang="zh-CN" altLang="zh-CN" sz="2665" b="1" dirty="0">
                  <a:solidFill>
                    <a:schemeClr val="tx2"/>
                  </a:solidFill>
                  <a:latin typeface="微软雅黑" panose="020B0503020204020204" charset="-122"/>
                  <a:ea typeface="微软雅黑" panose="020B0503020204020204" charset="-122"/>
                </a:rPr>
                <a:t>平台层</a:t>
              </a:r>
              <a:endParaRPr lang="zh-CN" altLang="zh-CN" sz="2665" b="1" dirty="0">
                <a:solidFill>
                  <a:schemeClr val="tx2"/>
                </a:solidFill>
                <a:latin typeface="微软雅黑" panose="020B0503020204020204" charset="-122"/>
                <a:ea typeface="微软雅黑" panose="020B0503020204020204" charset="-122"/>
              </a:endParaRPr>
            </a:p>
          </p:txBody>
        </p:sp>
        <p:sp>
          <p:nvSpPr>
            <p:cNvPr id="26" name="object 16"/>
            <p:cNvSpPr txBox="1"/>
            <p:nvPr/>
          </p:nvSpPr>
          <p:spPr>
            <a:xfrm>
              <a:off x="3218" y="4758"/>
              <a:ext cx="13815" cy="1130"/>
            </a:xfrm>
            <a:prstGeom prst="rect">
              <a:avLst/>
            </a:prstGeom>
            <a:solidFill>
              <a:schemeClr val="bg2">
                <a:lumMod val="75000"/>
              </a:schemeClr>
            </a:solidFill>
          </p:spPr>
          <p:txBody>
            <a:bodyPr vert="horz" wrap="square" lIns="0" tIns="124460" rIns="0" bIns="0" rtlCol="0">
              <a:spAutoFit/>
            </a:bodyPr>
            <a:p>
              <a:pPr marL="1929130" fontAlgn="auto">
                <a:spcBef>
                  <a:spcPts val="735"/>
                </a:spcBef>
              </a:pPr>
              <a:r>
                <a:rPr sz="3200" b="1" spc="-5" noProof="1" dirty="0">
                  <a:solidFill>
                    <a:schemeClr val="tx2"/>
                  </a:solidFill>
                  <a:latin typeface="微软雅黑" panose="020B0503020204020204" charset="-122"/>
                  <a:ea typeface="微软雅黑" panose="020B0503020204020204" charset="-122"/>
                  <a:cs typeface="微软雅黑" panose="020B0503020204020204" charset="-122"/>
                </a:rPr>
                <a:t>AI 开放平台（ai.baidu.com）</a:t>
              </a:r>
              <a:endParaRPr sz="3735" noProof="1">
                <a:latin typeface="微软雅黑" panose="020B0503020204020204" charset="-122"/>
                <a:cs typeface="微软雅黑" panose="020B0503020204020204" charset="-122"/>
              </a:endParaRPr>
            </a:p>
          </p:txBody>
        </p:sp>
        <p:sp>
          <p:nvSpPr>
            <p:cNvPr id="70669" name="object 17"/>
            <p:cNvSpPr txBox="1"/>
            <p:nvPr/>
          </p:nvSpPr>
          <p:spPr>
            <a:xfrm>
              <a:off x="1303" y="9343"/>
              <a:ext cx="1928" cy="752"/>
            </a:xfrm>
            <a:prstGeom prst="rect">
              <a:avLst/>
            </a:prstGeom>
            <a:noFill/>
            <a:ln w="9525">
              <a:noFill/>
            </a:ln>
          </p:spPr>
          <p:txBody>
            <a:bodyPr wrap="square" lIns="0" tIns="0" rIns="0" bIns="0" anchor="t">
              <a:spAutoFit/>
            </a:bodyPr>
            <a:p>
              <a:pPr marL="12700"/>
              <a:r>
                <a:rPr lang="zh-CN" altLang="zh-CN" sz="2665" b="1" dirty="0">
                  <a:solidFill>
                    <a:schemeClr val="tx2"/>
                  </a:solidFill>
                  <a:latin typeface="微软雅黑" panose="020B0503020204020204" charset="-122"/>
                  <a:ea typeface="微软雅黑" panose="020B0503020204020204" charset="-122"/>
                </a:rPr>
                <a:t>基础层</a:t>
              </a:r>
              <a:endParaRPr lang="zh-CN" altLang="zh-CN" sz="2665" b="1" dirty="0">
                <a:solidFill>
                  <a:schemeClr val="tx2"/>
                </a:solidFill>
                <a:latin typeface="微软雅黑" panose="020B0503020204020204" charset="-122"/>
                <a:ea typeface="微软雅黑" panose="020B0503020204020204" charset="-122"/>
              </a:endParaRPr>
            </a:p>
          </p:txBody>
        </p:sp>
        <p:sp>
          <p:nvSpPr>
            <p:cNvPr id="28" name="object 18"/>
            <p:cNvSpPr txBox="1"/>
            <p:nvPr/>
          </p:nvSpPr>
          <p:spPr>
            <a:xfrm>
              <a:off x="3230" y="9058"/>
              <a:ext cx="4308" cy="1188"/>
            </a:xfrm>
            <a:prstGeom prst="rect">
              <a:avLst/>
            </a:prstGeom>
            <a:solidFill>
              <a:srgbClr val="C00000"/>
            </a:solidFill>
          </p:spPr>
          <p:txBody>
            <a:bodyPr vert="horz" wrap="square" lIns="0" tIns="156633" rIns="0" bIns="0" rtlCol="0">
              <a:spAutoFit/>
            </a:bodyPr>
            <a:p>
              <a:pPr marL="835025" fontAlgn="auto">
                <a:spcBef>
                  <a:spcPts val="925"/>
                </a:spcBef>
              </a:pPr>
              <a:r>
                <a:rPr sz="3200" b="1" spc="-5" noProof="1" dirty="0">
                  <a:solidFill>
                    <a:schemeClr val="bg1"/>
                  </a:solidFill>
                  <a:latin typeface="微软雅黑" panose="020B0503020204020204" charset="-122"/>
                  <a:ea typeface="微软雅黑" panose="020B0503020204020204" charset="-122"/>
                  <a:cs typeface="微软雅黑" panose="020B0503020204020204" charset="-122"/>
                </a:rPr>
                <a:t>大数据</a:t>
              </a:r>
              <a:endParaRPr sz="3735" noProof="1">
                <a:latin typeface="微软雅黑" panose="020B0503020204020204" charset="-122"/>
                <a:cs typeface="微软雅黑" panose="020B0503020204020204" charset="-122"/>
              </a:endParaRPr>
            </a:p>
          </p:txBody>
        </p:sp>
        <p:sp>
          <p:nvSpPr>
            <p:cNvPr id="29" name="object 19"/>
            <p:cNvSpPr txBox="1"/>
            <p:nvPr/>
          </p:nvSpPr>
          <p:spPr>
            <a:xfrm>
              <a:off x="7715" y="9058"/>
              <a:ext cx="4450" cy="1188"/>
            </a:xfrm>
            <a:prstGeom prst="rect">
              <a:avLst/>
            </a:prstGeom>
            <a:solidFill>
              <a:srgbClr val="C00000"/>
            </a:solidFill>
          </p:spPr>
          <p:txBody>
            <a:bodyPr vert="horz" wrap="square" lIns="0" tIns="156633" rIns="0" bIns="0" rtlCol="0">
              <a:spAutoFit/>
            </a:bodyPr>
            <a:p>
              <a:pPr algn="ctr" fontAlgn="auto">
                <a:spcBef>
                  <a:spcPts val="925"/>
                </a:spcBef>
              </a:pPr>
              <a:r>
                <a:rPr sz="3200" b="1" spc="-5" noProof="1" dirty="0">
                  <a:solidFill>
                    <a:schemeClr val="bg1"/>
                  </a:solidFill>
                  <a:latin typeface="微软雅黑" panose="020B0503020204020204" charset="-122"/>
                  <a:ea typeface="微软雅黑" panose="020B0503020204020204" charset="-122"/>
                  <a:cs typeface="微软雅黑" panose="020B0503020204020204" charset="-122"/>
                </a:rPr>
                <a:t>算法</a:t>
              </a:r>
              <a:endParaRPr sz="3735" noProof="1">
                <a:latin typeface="微软雅黑" panose="020B0503020204020204" charset="-122"/>
                <a:cs typeface="微软雅黑" panose="020B0503020204020204" charset="-122"/>
              </a:endParaRPr>
            </a:p>
          </p:txBody>
        </p:sp>
        <p:sp>
          <p:nvSpPr>
            <p:cNvPr id="30" name="object 20"/>
            <p:cNvSpPr txBox="1"/>
            <p:nvPr/>
          </p:nvSpPr>
          <p:spPr>
            <a:xfrm>
              <a:off x="12343" y="9058"/>
              <a:ext cx="4703" cy="1188"/>
            </a:xfrm>
            <a:prstGeom prst="rect">
              <a:avLst/>
            </a:prstGeom>
            <a:solidFill>
              <a:srgbClr val="C00000"/>
            </a:solidFill>
          </p:spPr>
          <p:txBody>
            <a:bodyPr vert="horz" wrap="square" lIns="0" tIns="156633" rIns="0" bIns="0" rtlCol="0">
              <a:spAutoFit/>
            </a:bodyPr>
            <a:p>
              <a:pPr marL="960755" fontAlgn="auto">
                <a:spcBef>
                  <a:spcPts val="925"/>
                </a:spcBef>
              </a:pPr>
              <a:r>
                <a:rPr sz="3200" b="1" spc="-5" noProof="1" dirty="0">
                  <a:solidFill>
                    <a:schemeClr val="bg1"/>
                  </a:solidFill>
                  <a:latin typeface="微软雅黑" panose="020B0503020204020204" charset="-122"/>
                  <a:ea typeface="微软雅黑" panose="020B0503020204020204" charset="-122"/>
                  <a:cs typeface="微软雅黑" panose="020B0503020204020204" charset="-122"/>
                </a:rPr>
                <a:t>大计算</a:t>
              </a:r>
              <a:endParaRPr sz="3735" noProof="1">
                <a:latin typeface="微软雅黑" panose="020B0503020204020204" charset="-122"/>
                <a:cs typeface="微软雅黑" panose="020B0503020204020204" charset="-122"/>
              </a:endParaRPr>
            </a:p>
          </p:txBody>
        </p:sp>
        <p:sp>
          <p:nvSpPr>
            <p:cNvPr id="70673" name="object 21"/>
            <p:cNvSpPr txBox="1"/>
            <p:nvPr/>
          </p:nvSpPr>
          <p:spPr>
            <a:xfrm>
              <a:off x="1303" y="2302"/>
              <a:ext cx="1825" cy="752"/>
            </a:xfrm>
            <a:prstGeom prst="rect">
              <a:avLst/>
            </a:prstGeom>
            <a:noFill/>
            <a:ln w="9525">
              <a:noFill/>
            </a:ln>
          </p:spPr>
          <p:txBody>
            <a:bodyPr wrap="square" lIns="0" tIns="0" rIns="0" bIns="0" anchor="t">
              <a:spAutoFit/>
            </a:bodyPr>
            <a:p>
              <a:pPr marL="12700"/>
              <a:r>
                <a:rPr lang="zh-CN" altLang="zh-CN" sz="2665" b="1" dirty="0">
                  <a:solidFill>
                    <a:schemeClr val="tx2"/>
                  </a:solidFill>
                  <a:latin typeface="微软雅黑" panose="020B0503020204020204" charset="-122"/>
                  <a:ea typeface="微软雅黑" panose="020B0503020204020204" charset="-122"/>
                </a:rPr>
                <a:t>应用层</a:t>
              </a:r>
              <a:endParaRPr lang="zh-CN" altLang="zh-CN" sz="2665" b="1" dirty="0">
                <a:solidFill>
                  <a:schemeClr val="tx2"/>
                </a:solidFill>
                <a:latin typeface="微软雅黑" panose="020B0503020204020204" charset="-122"/>
                <a:ea typeface="微软雅黑" panose="020B0503020204020204" charset="-122"/>
              </a:endParaRPr>
            </a:p>
          </p:txBody>
        </p:sp>
        <p:sp>
          <p:nvSpPr>
            <p:cNvPr id="32" name="object 22"/>
            <p:cNvSpPr txBox="1"/>
            <p:nvPr/>
          </p:nvSpPr>
          <p:spPr>
            <a:xfrm>
              <a:off x="3218" y="2043"/>
              <a:ext cx="13815" cy="1102"/>
            </a:xfrm>
            <a:prstGeom prst="rect">
              <a:avLst/>
            </a:prstGeom>
            <a:ln w="19812">
              <a:solidFill>
                <a:srgbClr val="006FC0"/>
              </a:solidFill>
            </a:ln>
          </p:spPr>
          <p:txBody>
            <a:bodyPr vert="horz" wrap="square" lIns="0" tIns="109220" rIns="0" bIns="0" rtlCol="0">
              <a:spAutoFit/>
            </a:bodyPr>
            <a:p>
              <a:pPr algn="ctr" fontAlgn="auto">
                <a:spcBef>
                  <a:spcPts val="645"/>
                </a:spcBef>
              </a:pPr>
              <a:r>
                <a:rPr sz="3200" b="1" spc="-5" dirty="0">
                  <a:solidFill>
                    <a:schemeClr val="tx2"/>
                  </a:solidFill>
                  <a:latin typeface="微软雅黑" panose="020B0503020204020204" charset="-122"/>
                  <a:ea typeface="微软雅黑" panose="020B0503020204020204" charset="-122"/>
                  <a:cs typeface="微软雅黑" panose="020B0503020204020204" charset="-122"/>
                  <a:sym typeface="+mn-ea"/>
                </a:rPr>
                <a:t>产品应用</a:t>
              </a:r>
              <a:endParaRPr sz="3200" b="1" spc="-5" noProof="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object 23"/>
            <p:cNvSpPr txBox="1"/>
            <p:nvPr/>
          </p:nvSpPr>
          <p:spPr>
            <a:xfrm>
              <a:off x="3233" y="3390"/>
              <a:ext cx="13815" cy="1102"/>
            </a:xfrm>
            <a:prstGeom prst="rect">
              <a:avLst/>
            </a:prstGeom>
            <a:ln w="19812">
              <a:solidFill>
                <a:srgbClr val="006FC0"/>
              </a:solidFill>
            </a:ln>
          </p:spPr>
          <p:txBody>
            <a:bodyPr vert="horz" wrap="square" lIns="0" tIns="109220" rIns="0" bIns="0" rtlCol="0">
              <a:spAutoFit/>
            </a:bodyPr>
            <a:p>
              <a:pPr algn="ctr" fontAlgn="auto">
                <a:spcBef>
                  <a:spcPts val="645"/>
                </a:spcBef>
              </a:pPr>
              <a:r>
                <a:rPr sz="3200" b="1" spc="-5" dirty="0">
                  <a:solidFill>
                    <a:schemeClr val="tx2"/>
                  </a:solidFill>
                  <a:latin typeface="微软雅黑" panose="020B0503020204020204" charset="-122"/>
                  <a:ea typeface="微软雅黑" panose="020B0503020204020204" charset="-122"/>
                  <a:cs typeface="微软雅黑" panose="020B0503020204020204" charset="-122"/>
                  <a:sym typeface="+mn-ea"/>
                </a:rPr>
                <a:t>AI技术生态</a:t>
              </a:r>
              <a:endParaRPr sz="3735" b="1" spc="-5" noProof="1" dirty="0">
                <a:solidFill>
                  <a:schemeClr val="bg1"/>
                </a:solidFill>
                <a:latin typeface="微软雅黑" panose="020B0503020204020204" charset="-122"/>
                <a:ea typeface="+mn-ea"/>
                <a:cs typeface="微软雅黑" panose="020B0503020204020204" charset="-122"/>
              </a:endParaRPr>
            </a:p>
          </p:txBody>
        </p:sp>
        <p:sp>
          <p:nvSpPr>
            <p:cNvPr id="34" name="object 24"/>
            <p:cNvSpPr txBox="1"/>
            <p:nvPr/>
          </p:nvSpPr>
          <p:spPr>
            <a:xfrm>
              <a:off x="1303" y="3710"/>
              <a:ext cx="1824" cy="752"/>
            </a:xfrm>
            <a:prstGeom prst="rect">
              <a:avLst/>
            </a:prstGeom>
          </p:spPr>
          <p:txBody>
            <a:bodyPr vert="horz" wrap="square" lIns="0" tIns="0" rIns="0" bIns="0" rtlCol="0">
              <a:spAutoFit/>
            </a:bodyPr>
            <a:p>
              <a:pPr marL="12700" fontAlgn="auto"/>
              <a:r>
                <a:rPr sz="2665" b="1" spc="5" noProof="1" dirty="0">
                  <a:solidFill>
                    <a:schemeClr val="tx2"/>
                  </a:solidFill>
                  <a:latin typeface="微软雅黑" panose="020B0503020204020204" charset="-122"/>
                  <a:ea typeface="微软雅黑" panose="020B0503020204020204" charset="-122"/>
                  <a:cs typeface="微软雅黑" panose="020B0503020204020204" charset="-122"/>
                </a:rPr>
                <a:t>生态层</a:t>
              </a:r>
              <a:endParaRPr sz="2665" b="1" spc="5" noProof="1"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70677" name="文本框 51"/>
            <p:cNvSpPr txBox="1"/>
            <p:nvPr/>
          </p:nvSpPr>
          <p:spPr>
            <a:xfrm>
              <a:off x="7283" y="693"/>
              <a:ext cx="5060" cy="919"/>
            </a:xfrm>
            <a:prstGeom prst="rect">
              <a:avLst/>
            </a:prstGeom>
            <a:noFill/>
            <a:ln w="9525">
              <a:noFill/>
            </a:ln>
          </p:spPr>
          <p:txBody>
            <a:bodyPr wrap="square" anchor="t">
              <a:spAutoFit/>
            </a:bodyPr>
            <a:p>
              <a:r>
                <a:rPr lang="zh-CN" altLang="zh-CN" sz="2665" b="1" dirty="0">
                  <a:solidFill>
                    <a:srgbClr val="C00000"/>
                  </a:solidFill>
                  <a:latin typeface="微软雅黑" panose="020B0503020204020204" charset="-122"/>
                  <a:ea typeface="微软雅黑" panose="020B0503020204020204" charset="-122"/>
                  <a:sym typeface="黑体" panose="02010609060101010101" pitchFamily="49" charset="-122"/>
                </a:rPr>
                <a:t>百度人工智能技术布局</a:t>
              </a:r>
              <a:endParaRPr lang="zh-CN" altLang="zh-CN" sz="2665" b="1" dirty="0">
                <a:solidFill>
                  <a:srgbClr val="C00000"/>
                </a:solidFill>
                <a:latin typeface="微软雅黑" panose="020B0503020204020204" charset="-122"/>
                <a:ea typeface="微软雅黑" panose="020B0503020204020204" charset="-122"/>
                <a:sym typeface="黑体" panose="02010609060101010101" pitchFamily="49" charset="-122"/>
              </a:endParaRPr>
            </a:p>
          </p:txBody>
        </p:sp>
      </p:grpSp>
      <p:sp>
        <p:nvSpPr>
          <p:cNvPr id="8" name="标题 7"/>
          <p:cNvSpPr txBox="1">
            <a:spLocks noGrp="1"/>
          </p:cNvSpPr>
          <p:nvPr>
            <p:ph type="title"/>
          </p:nvPr>
        </p:nvSpPr>
        <p:spPr>
          <a:xfrm>
            <a:off x="608400" y="237560"/>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1.1 </a:t>
            </a:r>
            <a:r>
              <a:rPr lang="zh-CN" altLang="en-US" spc="0" dirty="0">
                <a:solidFill>
                  <a:schemeClr val="accent1"/>
                </a:solidFill>
                <a:latin typeface="Arial" panose="020B0604020202020204" pitchFamily="34" charset="0"/>
                <a:ea typeface="方正黑体简体" panose="02000000000000000000" charset="-122"/>
                <a:sym typeface="+mn-ea"/>
              </a:rPr>
              <a:t>行业应用</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63127" y="1055793"/>
            <a:ext cx="2926080" cy="460375"/>
          </a:xfrm>
          <a:prstGeom prst="rect">
            <a:avLst/>
          </a:prstGeom>
          <a:noFill/>
        </p:spPr>
        <p:txBody>
          <a:bodyPr wrap="none" rtlCol="0" anchor="t">
            <a:spAutoFit/>
          </a:bodyPr>
          <a:p>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批量学习和在线学习</a:t>
            </a:r>
            <a:endPar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1"/>
          <a:srcRect t="1169"/>
          <a:stretch>
            <a:fillRect/>
          </a:stretch>
        </p:blipFill>
        <p:spPr>
          <a:xfrm>
            <a:off x="5743787" y="1297093"/>
            <a:ext cx="5876713" cy="5401733"/>
          </a:xfrm>
          <a:prstGeom prst="rect">
            <a:avLst/>
          </a:prstGeom>
        </p:spPr>
      </p:pic>
      <p:sp>
        <p:nvSpPr>
          <p:cNvPr id="6" name="文本框 5"/>
          <p:cNvSpPr txBox="1"/>
          <p:nvPr/>
        </p:nvSpPr>
        <p:spPr>
          <a:xfrm>
            <a:off x="608965" y="1516380"/>
            <a:ext cx="4173855" cy="5182235"/>
          </a:xfrm>
          <a:prstGeom prst="rect">
            <a:avLst/>
          </a:prstGeom>
          <a:noFill/>
          <a:ln w="9525">
            <a:noFill/>
          </a:ln>
        </p:spPr>
        <p:txBody>
          <a:bodyPr wrap="square" rtlCol="0" anchor="t">
            <a:noAutofit/>
          </a:bodyPr>
          <a:p>
            <a:pPr lvl="0" algn="l">
              <a:lnSpc>
                <a:spcPct val="150000"/>
              </a:lnSpc>
              <a:buClrTx/>
              <a:buSzTx/>
              <a:buFontTx/>
            </a:pPr>
            <a:r>
              <a:rPr lang="zh-CN" altLang="en-US" sz="2000">
                <a:latin typeface="微软雅黑" panose="020B0503020204020204" charset="-122"/>
                <a:ea typeface="微软雅黑" panose="020B0503020204020204" charset="-122"/>
                <a:sym typeface="+mn-ea"/>
              </a:rPr>
              <a:t>在线学习：</a:t>
            </a:r>
            <a:r>
              <a:rPr lang="zh-CN" altLang="en-US" sz="2000">
                <a:latin typeface="微软雅黑" panose="020B0503020204020204" charset="-122"/>
                <a:ea typeface="微软雅黑" panose="020B0503020204020204" charset="-122"/>
                <a:sym typeface="+mn-ea"/>
              </a:rPr>
              <a:t>需要接收持续的数据流（例如股票价格）同时对数据流的变化做出快速或自主的反应。</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如果你的计算资源有限，在线学习系统同样也是一个很好的选择：新的数据实例一旦经过系统的学习，就不再需要，你可以将其丢弃（除非你想要回滚到前一个状态，再“重新学习”数据），这可以节省大量的空间。</a:t>
            </a:r>
            <a:endParaRPr lang="zh-CN" altLang="en-US" sz="2000">
              <a:latin typeface="微软雅黑" panose="020B0503020204020204" charset="-122"/>
              <a:ea typeface="微软雅黑" panose="020B0503020204020204" charset="-122"/>
              <a:sym typeface="+mn-ea"/>
            </a:endParaRPr>
          </a:p>
          <a:p>
            <a:pPr lvl="0" algn="l">
              <a:lnSpc>
                <a:spcPct val="150000"/>
              </a:lnSpc>
              <a:buClrTx/>
              <a:buSzTx/>
              <a:buFontTx/>
            </a:pPr>
            <a:r>
              <a:rPr lang="zh-CN" altLang="en-US" sz="2000">
                <a:latin typeface="微软雅黑" panose="020B0503020204020204" charset="-122"/>
                <a:ea typeface="微软雅黑" panose="020B0503020204020204" charset="-122"/>
                <a:sym typeface="+mn-ea"/>
              </a:rPr>
              <a:t>挑战：</a:t>
            </a:r>
            <a:r>
              <a:rPr lang="zh-CN" altLang="en-US" sz="2000">
                <a:latin typeface="微软雅黑" panose="020B0503020204020204" charset="-122"/>
                <a:ea typeface="微软雅黑" panose="020B0503020204020204" charset="-122"/>
                <a:sym typeface="+mn-ea"/>
              </a:rPr>
              <a:t>学习率，不良数据。</a:t>
            </a:r>
            <a:endParaRPr lang="zh-CN" altLang="en-US" sz="2000">
              <a:latin typeface="微软雅黑" panose="020B0503020204020204" charset="-122"/>
              <a:ea typeface="微软雅黑" panose="020B0503020204020204" charset="-122"/>
              <a:sym typeface="+mn-ea"/>
            </a:endParaRPr>
          </a:p>
        </p:txBody>
      </p:sp>
      <p:sp>
        <p:nvSpPr>
          <p:cNvPr id="20" name="标题 5"/>
          <p:cNvSpPr txBox="1">
            <a:spLocks noGrp="1"/>
          </p:cNvSpPr>
          <p:nvPr/>
        </p:nvSpPr>
        <p:spPr>
          <a:xfrm>
            <a:off x="420440" y="193745"/>
            <a:ext cx="10969200" cy="7056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4.6 </a:t>
            </a:r>
            <a:r>
              <a:rPr lang="zh-CN" altLang="en-US" spc="0" dirty="0">
                <a:solidFill>
                  <a:schemeClr val="accent1"/>
                </a:solidFill>
                <a:latin typeface="Arial" panose="020B0604020202020204" pitchFamily="34" charset="0"/>
                <a:ea typeface="方正黑体简体" panose="02000000000000000000" charset="-122"/>
                <a:sym typeface="+mn-ea"/>
              </a:rPr>
              <a:t>拓展</a:t>
            </a:r>
            <a:endParaRPr lang="zh-CN" altLang="en-US" spc="0" dirty="0">
              <a:solidFill>
                <a:schemeClr val="accent1"/>
              </a:solidFill>
              <a:latin typeface="Arial" panose="020B0604020202020204" pitchFamily="34" charset="0"/>
              <a:ea typeface="方正黑体简体" panose="02000000000000000000"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txBox="1">
            <a:spLocks noGrp="1"/>
          </p:cNvSpPr>
          <p:nvPr>
            <p:ph type="title"/>
          </p:nvPr>
        </p:nvSpPr>
        <p:spPr>
          <a:xfrm>
            <a:off x="420440" y="193745"/>
            <a:ext cx="10969200" cy="705600"/>
          </a:xfrm>
          <a:noFill/>
          <a:ln w="12700">
            <a:noFill/>
            <a:miter lim="400000"/>
          </a:ln>
          <a:extLst>
            <a:ext uri="{909E8E84-426E-40DD-AFC4-6F175D3DCCD1}">
              <a14:hiddenFill xmlns:a14="http://schemas.microsoft.com/office/drawing/2010/main">
                <a:solidFill>
                  <a:schemeClr val="accent1"/>
                </a:solidFill>
              </a14:hiddenFill>
            </a:ext>
          </a:extLst>
        </p:spPr>
        <p:txBody>
          <a:bodyPr vert="horz" lIns="0" tIns="0" rIns="0" bIns="0" rtlCol="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lgn="l">
              <a:lnSpc>
                <a:spcPct val="100000"/>
              </a:lnSpc>
              <a:spcBef>
                <a:spcPts val="0"/>
              </a:spcBef>
              <a:spcAft>
                <a:spcPts val="0"/>
              </a:spcAft>
              <a:buClrTx/>
              <a:buSzTx/>
              <a:buFontTx/>
            </a:pPr>
            <a:r>
              <a:rPr lang="en-US" altLang="zh-CN" spc="0" dirty="0">
                <a:solidFill>
                  <a:schemeClr val="accent1"/>
                </a:solidFill>
                <a:latin typeface="Arial" panose="020B0604020202020204" pitchFamily="34" charset="0"/>
                <a:ea typeface="方正黑体简体" panose="02000000000000000000" charset="-122"/>
                <a:sym typeface="+mn-ea"/>
              </a:rPr>
              <a:t>1.2 </a:t>
            </a:r>
            <a:r>
              <a:rPr lang="en-US" altLang="zh-CN" spc="0" dirty="0">
                <a:solidFill>
                  <a:schemeClr val="accent1"/>
                </a:solidFill>
                <a:latin typeface="Arial" panose="020B0604020202020204" pitchFamily="34" charset="0"/>
                <a:ea typeface="方正黑体简体" panose="02000000000000000000" charset="-122"/>
                <a:sym typeface="+mn-ea"/>
              </a:rPr>
              <a:t>发展历程</a:t>
            </a:r>
            <a:endParaRPr lang="en-US" altLang="zh-CN" spc="0" dirty="0">
              <a:solidFill>
                <a:schemeClr val="accent1"/>
              </a:solidFill>
              <a:latin typeface="Arial" panose="020B0604020202020204" pitchFamily="34" charset="0"/>
              <a:ea typeface="方正黑体简体" panose="02000000000000000000" charset="-122"/>
              <a:sym typeface="+mn-ea"/>
            </a:endParaRPr>
          </a:p>
        </p:txBody>
      </p:sp>
      <p:grpSp>
        <p:nvGrpSpPr>
          <p:cNvPr id="4" name="组合 3"/>
          <p:cNvGrpSpPr/>
          <p:nvPr/>
        </p:nvGrpSpPr>
        <p:grpSpPr>
          <a:xfrm>
            <a:off x="367505" y="1055827"/>
            <a:ext cx="11021582" cy="5754635"/>
            <a:chOff x="1943" y="1844"/>
            <a:chExt cx="17116" cy="9553"/>
          </a:xfrm>
        </p:grpSpPr>
        <p:pic>
          <p:nvPicPr>
            <p:cNvPr id="19457" name="图片 1" descr="e824b899a9014c0876d11b830a7b02087bf4f429"/>
            <p:cNvPicPr>
              <a:picLocks noChangeAspect="1"/>
            </p:cNvPicPr>
            <p:nvPr/>
          </p:nvPicPr>
          <p:blipFill>
            <a:blip r:embed="rId1"/>
            <a:stretch>
              <a:fillRect/>
            </a:stretch>
          </p:blipFill>
          <p:spPr>
            <a:xfrm>
              <a:off x="3198" y="1844"/>
              <a:ext cx="3416" cy="4294"/>
            </a:xfrm>
            <a:prstGeom prst="rect">
              <a:avLst/>
            </a:prstGeom>
            <a:noFill/>
            <a:ln w="9525">
              <a:noFill/>
            </a:ln>
          </p:spPr>
        </p:pic>
        <p:sp>
          <p:nvSpPr>
            <p:cNvPr id="18" name="TextBox 6"/>
            <p:cNvSpPr txBox="1"/>
            <p:nvPr>
              <p:custDataLst>
                <p:tags r:id="rId2"/>
              </p:custDataLst>
            </p:nvPr>
          </p:nvSpPr>
          <p:spPr>
            <a:xfrm>
              <a:off x="3213" y="6383"/>
              <a:ext cx="3401" cy="2452"/>
            </a:xfrm>
            <a:prstGeom prst="rect">
              <a:avLst/>
            </a:prstGeom>
            <a:noFill/>
            <a:ln w="9525">
              <a:noFill/>
            </a:ln>
          </p:spPr>
          <p:txBody>
            <a:bodyPr wrap="square" lIns="0" tIns="0" rIns="0" bIns="0" anchor="ctr">
              <a:spAutoFit/>
            </a:bodyPr>
            <a:p>
              <a:pPr algn="ctr"/>
              <a:r>
                <a:rPr lang="en-US" altLang="zh-CN" sz="2400" b="1" dirty="0">
                  <a:solidFill>
                    <a:srgbClr val="00B0F0"/>
                  </a:solidFill>
                  <a:latin typeface="华文细黑" panose="02010600040101010101" pitchFamily="2" charset="-122"/>
                  <a:ea typeface="华文细黑" panose="02010600040101010101" pitchFamily="2" charset="-122"/>
                </a:rPr>
                <a:t>艾伦·麦席森·图灵</a:t>
              </a:r>
              <a:endParaRPr lang="en-US" altLang="zh-CN" sz="2400" b="1" dirty="0">
                <a:latin typeface="华文细黑" panose="02010600040101010101" pitchFamily="2" charset="-122"/>
                <a:ea typeface="华文细黑" panose="02010600040101010101" pitchFamily="2" charset="-122"/>
              </a:endParaRPr>
            </a:p>
            <a:p>
              <a:pPr algn="ctr"/>
              <a:r>
                <a:rPr lang="en-US" altLang="zh-CN" sz="2400" b="1" dirty="0">
                  <a:solidFill>
                    <a:srgbClr val="00B0F0"/>
                  </a:solidFill>
                  <a:latin typeface="华文细黑" panose="02010600040101010101" pitchFamily="2" charset="-122"/>
                  <a:ea typeface="华文细黑" panose="02010600040101010101" pitchFamily="2" charset="-122"/>
                </a:rPr>
                <a:t>Alan Mathison Turing</a:t>
              </a:r>
              <a:endParaRPr lang="en-US" altLang="zh-CN" sz="2400" b="1" dirty="0">
                <a:solidFill>
                  <a:srgbClr val="00B0F0"/>
                </a:solidFill>
                <a:latin typeface="华文细黑" panose="02010600040101010101" pitchFamily="2" charset="-122"/>
                <a:ea typeface="华文细黑" panose="02010600040101010101" pitchFamily="2" charset="-122"/>
              </a:endParaRPr>
            </a:p>
          </p:txBody>
        </p:sp>
        <p:sp>
          <p:nvSpPr>
            <p:cNvPr id="19" name="TextBox 7"/>
            <p:cNvSpPr txBox="1"/>
            <p:nvPr>
              <p:custDataLst>
                <p:tags r:id="rId3"/>
              </p:custDataLst>
            </p:nvPr>
          </p:nvSpPr>
          <p:spPr>
            <a:xfrm>
              <a:off x="1943" y="8638"/>
              <a:ext cx="7152" cy="2759"/>
            </a:xfrm>
            <a:prstGeom prst="rect">
              <a:avLst/>
            </a:prstGeom>
            <a:noFill/>
            <a:ln w="9525">
              <a:noFill/>
            </a:ln>
          </p:spPr>
          <p:txBody>
            <a:bodyPr wrap="square" lIns="0" tIns="0" rIns="0" bIns="0" anchor="t">
              <a:spAutoFit/>
            </a:bodyPr>
            <a:p>
              <a:pPr fontAlgn="auto">
                <a:lnSpc>
                  <a:spcPct val="150000"/>
                </a:lnSpc>
              </a:pPr>
              <a:r>
                <a:rPr lang="en-US" altLang="zh-CN" sz="2400" dirty="0">
                  <a:solidFill>
                    <a:schemeClr val="tx1"/>
                  </a:solidFill>
                  <a:latin typeface="微软雅黑" panose="020B0503020204020204" charset="-122"/>
                  <a:ea typeface="微软雅黑" panose="020B0503020204020204" charset="-122"/>
                </a:rPr>
                <a:t>“计算机科学之父”</a:t>
              </a:r>
              <a:endParaRPr lang="en-US" altLang="zh-CN" sz="2400" dirty="0">
                <a:solidFill>
                  <a:schemeClr val="tx1"/>
                </a:solidFill>
                <a:latin typeface="微软雅黑" panose="020B0503020204020204" charset="-122"/>
                <a:ea typeface="微软雅黑" panose="020B0503020204020204" charset="-122"/>
              </a:endParaRPr>
            </a:p>
            <a:p>
              <a:pPr fontAlgn="auto">
                <a:lnSpc>
                  <a:spcPct val="150000"/>
                </a:lnSpc>
              </a:pPr>
              <a:r>
                <a:rPr lang="en-US" altLang="zh-CN" sz="2400" dirty="0">
                  <a:solidFill>
                    <a:schemeClr val="tx1"/>
                  </a:solidFill>
                  <a:latin typeface="微软雅黑" panose="020B0503020204020204" charset="-122"/>
                  <a:ea typeface="微软雅黑" panose="020B0503020204020204" charset="-122"/>
                </a:rPr>
                <a:t> 提出“图灵测试”概念</a:t>
              </a:r>
              <a:endParaRPr lang="en-US" altLang="zh-CN" sz="2400" dirty="0">
                <a:solidFill>
                  <a:schemeClr val="tx1"/>
                </a:solidFill>
                <a:latin typeface="微软雅黑" panose="020B0503020204020204" charset="-122"/>
                <a:ea typeface="微软雅黑" panose="020B0503020204020204" charset="-122"/>
              </a:endParaRPr>
            </a:p>
            <a:p>
              <a:pPr fontAlgn="auto">
                <a:lnSpc>
                  <a:spcPct val="150000"/>
                </a:lnSpc>
              </a:pPr>
              <a:r>
                <a:rPr lang="en-US" altLang="zh-CN" sz="2400" dirty="0">
                  <a:solidFill>
                    <a:schemeClr val="tx1"/>
                  </a:solidFill>
                  <a:latin typeface="微软雅黑" panose="020B0503020204020204" charset="-122"/>
                  <a:ea typeface="微软雅黑" panose="020B0503020204020204" charset="-122"/>
                </a:rPr>
                <a:t>破解德国的著名密码系统Enigma</a:t>
              </a:r>
              <a:r>
                <a:rPr lang="en-US" altLang="zh-CN" sz="1465" dirty="0">
                  <a:solidFill>
                    <a:schemeClr val="tx1"/>
                  </a:solidFill>
                  <a:latin typeface="华文细黑" panose="02010600040101010101" pitchFamily="2" charset="-122"/>
                  <a:ea typeface="华文细黑" panose="02010600040101010101" pitchFamily="2" charset="-122"/>
                </a:rPr>
                <a:t> </a:t>
              </a:r>
              <a:endParaRPr lang="en-US" altLang="zh-CN" sz="1465" dirty="0">
                <a:solidFill>
                  <a:schemeClr val="tx1"/>
                </a:solidFill>
                <a:latin typeface="华文细黑" panose="02010600040101010101" pitchFamily="2" charset="-122"/>
                <a:ea typeface="华文细黑" panose="02010600040101010101" pitchFamily="2" charset="-122"/>
              </a:endParaRPr>
            </a:p>
          </p:txBody>
        </p:sp>
        <p:sp>
          <p:nvSpPr>
            <p:cNvPr id="22" name="TextBox 59"/>
            <p:cNvSpPr txBox="1"/>
            <p:nvPr>
              <p:custDataLst>
                <p:tags r:id="rId4"/>
              </p:custDataLst>
            </p:nvPr>
          </p:nvSpPr>
          <p:spPr>
            <a:xfrm>
              <a:off x="9654" y="1922"/>
              <a:ext cx="7211" cy="612"/>
            </a:xfrm>
            <a:prstGeom prst="rect">
              <a:avLst/>
            </a:prstGeom>
            <a:noFill/>
            <a:ln w="9525">
              <a:noFill/>
            </a:ln>
          </p:spPr>
          <p:txBody>
            <a:bodyPr wrap="square" lIns="0" tIns="0" rIns="0" bIns="0" anchor="ctr">
              <a:spAutoFit/>
            </a:bodyPr>
            <a:p>
              <a:pPr algn="ctr"/>
              <a:r>
                <a:rPr lang="en-US" altLang="zh-CN" sz="2400" b="1" dirty="0">
                  <a:solidFill>
                    <a:srgbClr val="3CC0FE"/>
                  </a:solidFill>
                  <a:latin typeface="微软雅黑" panose="020B0503020204020204" charset="-122"/>
                  <a:ea typeface="微软雅黑" panose="020B0503020204020204" charset="-122"/>
                </a:rPr>
                <a:t>图灵测试</a:t>
              </a:r>
              <a:r>
                <a:rPr lang="en-US" altLang="zh-CN" sz="2400" dirty="0">
                  <a:solidFill>
                    <a:srgbClr val="3CC0FE"/>
                  </a:solidFill>
                  <a:latin typeface="微软雅黑" panose="020B0503020204020204" charset="-122"/>
                  <a:ea typeface="微软雅黑" panose="020B0503020204020204" charset="-122"/>
                </a:rPr>
                <a:t>   </a:t>
              </a:r>
              <a:r>
                <a:rPr lang="en-US" altLang="zh-CN" sz="1820" b="1">
                  <a:latin typeface="微软雅黑" panose="020B0503020204020204" charset="-122"/>
                  <a:ea typeface="微软雅黑" panose="020B0503020204020204" charset="-122"/>
                  <a:sym typeface="+mn-ea"/>
                </a:rPr>
                <a:t>机器能思考吗？</a:t>
              </a:r>
              <a:r>
                <a:rPr lang="en-US" altLang="zh-CN" sz="2400" dirty="0">
                  <a:solidFill>
                    <a:srgbClr val="3CC0FE"/>
                  </a:solidFill>
                  <a:latin typeface="微软雅黑" panose="020B0503020204020204" charset="-122"/>
                  <a:ea typeface="微软雅黑" panose="020B0503020204020204" charset="-122"/>
                </a:rPr>
                <a:t> </a:t>
              </a:r>
              <a:endParaRPr lang="en-US" altLang="zh-CN" sz="2400" dirty="0">
                <a:solidFill>
                  <a:srgbClr val="3CC0FE"/>
                </a:solidFill>
                <a:latin typeface="微软雅黑" panose="020B0503020204020204" charset="-122"/>
                <a:ea typeface="微软雅黑" panose="020B0503020204020204" charset="-122"/>
              </a:endParaRPr>
            </a:p>
          </p:txBody>
        </p:sp>
        <p:grpSp>
          <p:nvGrpSpPr>
            <p:cNvPr id="19462" name="组合 5"/>
            <p:cNvGrpSpPr/>
            <p:nvPr/>
          </p:nvGrpSpPr>
          <p:grpSpPr>
            <a:xfrm>
              <a:off x="8016" y="1858"/>
              <a:ext cx="1084" cy="782"/>
              <a:chOff x="7722" y="1857"/>
              <a:chExt cx="1378" cy="1358"/>
            </a:xfrm>
          </p:grpSpPr>
          <p:sp>
            <p:nvSpPr>
              <p:cNvPr id="25" name="Oval 62"/>
              <p:cNvSpPr/>
              <p:nvPr>
                <p:custDataLst>
                  <p:tags r:id="rId5"/>
                </p:custDataLst>
              </p:nvPr>
            </p:nvSpPr>
            <p:spPr>
              <a:xfrm>
                <a:off x="7722" y="1856"/>
                <a:ext cx="1378" cy="1357"/>
              </a:xfrm>
              <a:prstGeom prst="ellipse">
                <a:avLst/>
              </a:prstGeom>
              <a:solidFill>
                <a:srgbClr val="FFC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sz="4980" strike="noStrike" noProof="1" dirty="0">
                  <a:solidFill>
                    <a:srgbClr val="ED7D31">
                      <a:lumMod val="50000"/>
                    </a:srgbClr>
                  </a:solidFill>
                  <a:latin typeface="Dotum" pitchFamily="34" charset="-127"/>
                  <a:ea typeface="Dotum" pitchFamily="34" charset="-127"/>
                </a:endParaRPr>
              </a:p>
            </p:txBody>
          </p:sp>
          <p:sp>
            <p:nvSpPr>
              <p:cNvPr id="19464" name="Freeform 245"/>
              <p:cNvSpPr>
                <a:spLocks noChangeAspect="1"/>
              </p:cNvSpPr>
              <p:nvPr>
                <p:custDataLst>
                  <p:tags r:id="rId6"/>
                </p:custDataLst>
              </p:nvPr>
            </p:nvSpPr>
            <p:spPr>
              <a:xfrm>
                <a:off x="8106" y="2246"/>
                <a:ext cx="608" cy="59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ln>
            </p:spPr>
            <p:txBody>
              <a:bodyPr/>
              <a:p>
                <a:endParaRPr lang="zh-CN" altLang="en-US" sz="2400"/>
              </a:p>
            </p:txBody>
          </p:sp>
        </p:grpSp>
        <p:sp>
          <p:nvSpPr>
            <p:cNvPr id="19467" name="Freeform 132"/>
            <p:cNvSpPr>
              <a:spLocks noChangeAspect="1" noEditPoints="1"/>
            </p:cNvSpPr>
            <p:nvPr>
              <p:custDataLst>
                <p:tags r:id="rId7"/>
              </p:custDataLst>
            </p:nvPr>
          </p:nvSpPr>
          <p:spPr>
            <a:xfrm>
              <a:off x="8194" y="4929"/>
              <a:ext cx="527" cy="364"/>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ln>
          </p:spPr>
          <p:txBody>
            <a:bodyPr/>
            <a:p>
              <a:endParaRPr lang="zh-CN" altLang="en-US" sz="2400"/>
            </a:p>
          </p:txBody>
        </p:sp>
        <p:sp>
          <p:nvSpPr>
            <p:cNvPr id="10255" name="Freeform 34"/>
            <p:cNvSpPr>
              <a:spLocks noChangeAspect="1" noEditPoints="1"/>
            </p:cNvSpPr>
            <p:nvPr/>
          </p:nvSpPr>
          <p:spPr>
            <a:xfrm rot="5400000">
              <a:off x="8286" y="9075"/>
              <a:ext cx="343" cy="405"/>
            </a:xfrm>
            <a:custGeom>
              <a:avLst/>
              <a:gdLst/>
              <a:ahLst/>
              <a:cxnLst>
                <a:cxn ang="0">
                  <a:pos x="72" y="54"/>
                </a:cxn>
                <a:cxn ang="0">
                  <a:pos x="70" y="57"/>
                </a:cxn>
                <a:cxn ang="0">
                  <a:pos x="3" y="57"/>
                </a:cxn>
                <a:cxn ang="0">
                  <a:pos x="0" y="54"/>
                </a:cxn>
                <a:cxn ang="0">
                  <a:pos x="0" y="49"/>
                </a:cxn>
                <a:cxn ang="0">
                  <a:pos x="3" y="47"/>
                </a:cxn>
                <a:cxn ang="0">
                  <a:pos x="70" y="47"/>
                </a:cxn>
                <a:cxn ang="0">
                  <a:pos x="72" y="49"/>
                </a:cxn>
                <a:cxn ang="0">
                  <a:pos x="72" y="54"/>
                </a:cxn>
                <a:cxn ang="0">
                  <a:pos x="72" y="24"/>
                </a:cxn>
                <a:cxn ang="0">
                  <a:pos x="70" y="26"/>
                </a:cxn>
                <a:cxn ang="0">
                  <a:pos x="8" y="26"/>
                </a:cxn>
                <a:cxn ang="0">
                  <a:pos x="6" y="24"/>
                </a:cxn>
                <a:cxn ang="0">
                  <a:pos x="6" y="18"/>
                </a:cxn>
                <a:cxn ang="0">
                  <a:pos x="8" y="16"/>
                </a:cxn>
                <a:cxn ang="0">
                  <a:pos x="70" y="16"/>
                </a:cxn>
                <a:cxn ang="0">
                  <a:pos x="72" y="18"/>
                </a:cxn>
                <a:cxn ang="0">
                  <a:pos x="72" y="24"/>
                </a:cxn>
                <a:cxn ang="0">
                  <a:pos x="72" y="39"/>
                </a:cxn>
                <a:cxn ang="0">
                  <a:pos x="70" y="42"/>
                </a:cxn>
                <a:cxn ang="0">
                  <a:pos x="18" y="42"/>
                </a:cxn>
                <a:cxn ang="0">
                  <a:pos x="16" y="39"/>
                </a:cxn>
                <a:cxn ang="0">
                  <a:pos x="16" y="34"/>
                </a:cxn>
                <a:cxn ang="0">
                  <a:pos x="18" y="31"/>
                </a:cxn>
                <a:cxn ang="0">
                  <a:pos x="70" y="31"/>
                </a:cxn>
                <a:cxn ang="0">
                  <a:pos x="72" y="34"/>
                </a:cxn>
                <a:cxn ang="0">
                  <a:pos x="72" y="39"/>
                </a:cxn>
                <a:cxn ang="0">
                  <a:pos x="72" y="8"/>
                </a:cxn>
                <a:cxn ang="0">
                  <a:pos x="70" y="11"/>
                </a:cxn>
                <a:cxn ang="0">
                  <a:pos x="24" y="11"/>
                </a:cxn>
                <a:cxn ang="0">
                  <a:pos x="21" y="8"/>
                </a:cxn>
                <a:cxn ang="0">
                  <a:pos x="21" y="3"/>
                </a:cxn>
                <a:cxn ang="0">
                  <a:pos x="24" y="0"/>
                </a:cxn>
                <a:cxn ang="0">
                  <a:pos x="70" y="0"/>
                </a:cxn>
                <a:cxn ang="0">
                  <a:pos x="72" y="3"/>
                </a:cxn>
                <a:cxn ang="0">
                  <a:pos x="72" y="8"/>
                </a:cxn>
              </a:cxnLst>
              <a:pathLst>
                <a:path w="72" h="57">
                  <a:moveTo>
                    <a:pt x="72" y="54"/>
                  </a:moveTo>
                  <a:cubicBezTo>
                    <a:pt x="72" y="56"/>
                    <a:pt x="71" y="57"/>
                    <a:pt x="70" y="57"/>
                  </a:cubicBezTo>
                  <a:cubicBezTo>
                    <a:pt x="3" y="57"/>
                    <a:pt x="3" y="57"/>
                    <a:pt x="3" y="57"/>
                  </a:cubicBezTo>
                  <a:cubicBezTo>
                    <a:pt x="2" y="57"/>
                    <a:pt x="0" y="56"/>
                    <a:pt x="0" y="54"/>
                  </a:cubicBezTo>
                  <a:cubicBezTo>
                    <a:pt x="0" y="49"/>
                    <a:pt x="0" y="49"/>
                    <a:pt x="0" y="49"/>
                  </a:cubicBezTo>
                  <a:cubicBezTo>
                    <a:pt x="0" y="48"/>
                    <a:pt x="2" y="47"/>
                    <a:pt x="3" y="47"/>
                  </a:cubicBezTo>
                  <a:cubicBezTo>
                    <a:pt x="70" y="47"/>
                    <a:pt x="70" y="47"/>
                    <a:pt x="70" y="47"/>
                  </a:cubicBezTo>
                  <a:cubicBezTo>
                    <a:pt x="71" y="47"/>
                    <a:pt x="72" y="48"/>
                    <a:pt x="72" y="49"/>
                  </a:cubicBezTo>
                  <a:lnTo>
                    <a:pt x="72" y="54"/>
                  </a:lnTo>
                  <a:close/>
                  <a:moveTo>
                    <a:pt x="72" y="24"/>
                  </a:moveTo>
                  <a:cubicBezTo>
                    <a:pt x="72" y="25"/>
                    <a:pt x="71" y="26"/>
                    <a:pt x="70" y="26"/>
                  </a:cubicBezTo>
                  <a:cubicBezTo>
                    <a:pt x="8" y="26"/>
                    <a:pt x="8" y="26"/>
                    <a:pt x="8" y="26"/>
                  </a:cubicBezTo>
                  <a:cubicBezTo>
                    <a:pt x="7" y="26"/>
                    <a:pt x="6" y="25"/>
                    <a:pt x="6" y="24"/>
                  </a:cubicBezTo>
                  <a:cubicBezTo>
                    <a:pt x="6" y="18"/>
                    <a:pt x="6" y="18"/>
                    <a:pt x="6" y="18"/>
                  </a:cubicBezTo>
                  <a:cubicBezTo>
                    <a:pt x="6" y="17"/>
                    <a:pt x="7" y="16"/>
                    <a:pt x="8" y="16"/>
                  </a:cubicBezTo>
                  <a:cubicBezTo>
                    <a:pt x="70" y="16"/>
                    <a:pt x="70" y="16"/>
                    <a:pt x="70" y="16"/>
                  </a:cubicBezTo>
                  <a:cubicBezTo>
                    <a:pt x="71" y="16"/>
                    <a:pt x="72" y="17"/>
                    <a:pt x="72" y="18"/>
                  </a:cubicBezTo>
                  <a:lnTo>
                    <a:pt x="72" y="24"/>
                  </a:lnTo>
                  <a:close/>
                  <a:moveTo>
                    <a:pt x="72" y="39"/>
                  </a:moveTo>
                  <a:cubicBezTo>
                    <a:pt x="72" y="40"/>
                    <a:pt x="71" y="42"/>
                    <a:pt x="70" y="42"/>
                  </a:cubicBezTo>
                  <a:cubicBezTo>
                    <a:pt x="18" y="42"/>
                    <a:pt x="18" y="42"/>
                    <a:pt x="18" y="42"/>
                  </a:cubicBezTo>
                  <a:cubicBezTo>
                    <a:pt x="17" y="42"/>
                    <a:pt x="16" y="40"/>
                    <a:pt x="16" y="39"/>
                  </a:cubicBezTo>
                  <a:cubicBezTo>
                    <a:pt x="16" y="34"/>
                    <a:pt x="16" y="34"/>
                    <a:pt x="16" y="34"/>
                  </a:cubicBezTo>
                  <a:cubicBezTo>
                    <a:pt x="16" y="32"/>
                    <a:pt x="17" y="31"/>
                    <a:pt x="18" y="31"/>
                  </a:cubicBezTo>
                  <a:cubicBezTo>
                    <a:pt x="70" y="31"/>
                    <a:pt x="70" y="31"/>
                    <a:pt x="70" y="31"/>
                  </a:cubicBezTo>
                  <a:cubicBezTo>
                    <a:pt x="71" y="31"/>
                    <a:pt x="72" y="32"/>
                    <a:pt x="72" y="34"/>
                  </a:cubicBezTo>
                  <a:lnTo>
                    <a:pt x="72" y="39"/>
                  </a:lnTo>
                  <a:close/>
                  <a:moveTo>
                    <a:pt x="72" y="8"/>
                  </a:moveTo>
                  <a:cubicBezTo>
                    <a:pt x="72" y="10"/>
                    <a:pt x="71" y="11"/>
                    <a:pt x="70" y="11"/>
                  </a:cubicBezTo>
                  <a:cubicBezTo>
                    <a:pt x="24" y="11"/>
                    <a:pt x="24" y="11"/>
                    <a:pt x="24" y="11"/>
                  </a:cubicBezTo>
                  <a:cubicBezTo>
                    <a:pt x="22" y="11"/>
                    <a:pt x="21" y="10"/>
                    <a:pt x="21" y="8"/>
                  </a:cubicBezTo>
                  <a:cubicBezTo>
                    <a:pt x="21" y="3"/>
                    <a:pt x="21" y="3"/>
                    <a:pt x="21" y="3"/>
                  </a:cubicBezTo>
                  <a:cubicBezTo>
                    <a:pt x="21" y="2"/>
                    <a:pt x="22" y="0"/>
                    <a:pt x="24" y="0"/>
                  </a:cubicBezTo>
                  <a:cubicBezTo>
                    <a:pt x="70" y="0"/>
                    <a:pt x="70" y="0"/>
                    <a:pt x="70" y="0"/>
                  </a:cubicBezTo>
                  <a:cubicBezTo>
                    <a:pt x="71" y="0"/>
                    <a:pt x="72" y="2"/>
                    <a:pt x="72" y="3"/>
                  </a:cubicBezTo>
                  <a:lnTo>
                    <a:pt x="72" y="8"/>
                  </a:lnTo>
                  <a:close/>
                </a:path>
              </a:pathLst>
            </a:custGeom>
            <a:solidFill>
              <a:schemeClr val="bg1"/>
            </a:solidFill>
            <a:ln w="9525">
              <a:noFill/>
            </a:ln>
          </p:spPr>
          <p:txBody>
            <a:bodyPr/>
            <a:p>
              <a:pPr fontAlgn="auto"/>
              <a:endParaRPr lang="zh-CN" altLang="en-US" sz="2400" strike="noStrike" noProof="1"/>
            </a:p>
          </p:txBody>
        </p:sp>
        <p:sp>
          <p:nvSpPr>
            <p:cNvPr id="19469" name="文本框 6"/>
            <p:cNvSpPr txBox="1"/>
            <p:nvPr/>
          </p:nvSpPr>
          <p:spPr>
            <a:xfrm>
              <a:off x="9654" y="2640"/>
              <a:ext cx="9405" cy="2203"/>
            </a:xfrm>
            <a:prstGeom prst="rect">
              <a:avLst/>
            </a:prstGeom>
            <a:noFill/>
            <a:ln w="9525">
              <a:noFill/>
            </a:ln>
          </p:spPr>
          <p:txBody>
            <a:bodyPr wrap="square" anchor="t">
              <a:spAutoFit/>
            </a:bodyPr>
            <a:p>
              <a:pPr fontAlgn="auto">
                <a:lnSpc>
                  <a:spcPct val="150000"/>
                </a:lnSpc>
              </a:pPr>
              <a:r>
                <a:rPr lang="zh-CN" altLang="en-US" sz="1335">
                  <a:solidFill>
                    <a:schemeClr val="tx1"/>
                  </a:solidFill>
                  <a:latin typeface="微软雅黑" panose="020B0503020204020204" charset="-122"/>
                  <a:ea typeface="微软雅黑" panose="020B0503020204020204" charset="-122"/>
                </a:rPr>
                <a:t>测试者与被测试者（一个人和一台机器）隔开的情况下，通过一些装置（如键盘）向被测试者随意提问。</a:t>
              </a:r>
              <a:endParaRPr lang="zh-CN" altLang="en-US" sz="1335">
                <a:solidFill>
                  <a:schemeClr val="tx1"/>
                </a:solidFill>
                <a:latin typeface="微软雅黑" panose="020B0503020204020204" charset="-122"/>
                <a:ea typeface="微软雅黑" panose="020B0503020204020204" charset="-122"/>
              </a:endParaRPr>
            </a:p>
            <a:p>
              <a:pPr fontAlgn="auto">
                <a:lnSpc>
                  <a:spcPct val="150000"/>
                </a:lnSpc>
              </a:pPr>
              <a:r>
                <a:rPr lang="zh-CN" altLang="en-US" sz="1335">
                  <a:solidFill>
                    <a:schemeClr val="tx1"/>
                  </a:solidFill>
                  <a:latin typeface="微软雅黑" panose="020B0503020204020204" charset="-122"/>
                  <a:ea typeface="微软雅黑" panose="020B0503020204020204" charset="-122"/>
                </a:rPr>
                <a:t>多次测试（一般为</a:t>
              </a:r>
              <a:r>
                <a:rPr lang="en-US" altLang="zh-CN" sz="1335" b="1">
                  <a:solidFill>
                    <a:schemeClr val="tx1"/>
                  </a:solidFill>
                  <a:latin typeface="微软雅黑" panose="020B0503020204020204" charset="-122"/>
                  <a:ea typeface="微软雅黑" panose="020B0503020204020204" charset="-122"/>
                </a:rPr>
                <a:t>5min</a:t>
              </a:r>
              <a:r>
                <a:rPr lang="zh-CN" altLang="en-US" sz="1335">
                  <a:solidFill>
                    <a:schemeClr val="tx1"/>
                  </a:solidFill>
                  <a:latin typeface="微软雅黑" panose="020B0503020204020204" charset="-122"/>
                  <a:ea typeface="微软雅黑" panose="020B0503020204020204" charset="-122"/>
                </a:rPr>
                <a:t>之内），如果有超过</a:t>
              </a:r>
              <a:r>
                <a:rPr lang="zh-CN" altLang="en-US" sz="1335" b="1">
                  <a:solidFill>
                    <a:schemeClr val="tx1"/>
                  </a:solidFill>
                  <a:latin typeface="微软雅黑" panose="020B0503020204020204" charset="-122"/>
                  <a:ea typeface="微软雅黑" panose="020B0503020204020204" charset="-122"/>
                </a:rPr>
                <a:t>30%</a:t>
              </a:r>
              <a:r>
                <a:rPr lang="zh-CN" altLang="en-US" sz="1335">
                  <a:solidFill>
                    <a:schemeClr val="tx1"/>
                  </a:solidFill>
                  <a:latin typeface="微软雅黑" panose="020B0503020204020204" charset="-122"/>
                  <a:ea typeface="微软雅黑" panose="020B0503020204020204" charset="-122"/>
                </a:rPr>
                <a:t>的测试者不能确定被测试者是人还是机器，那么这台机器就通过了测试，并被认为具有</a:t>
              </a:r>
              <a:r>
                <a:rPr lang="zh-CN" altLang="en-US" sz="1335" b="1">
                  <a:solidFill>
                    <a:schemeClr val="tx1"/>
                  </a:solidFill>
                  <a:latin typeface="微软雅黑" panose="020B0503020204020204" charset="-122"/>
                  <a:ea typeface="微软雅黑" panose="020B0503020204020204" charset="-122"/>
                </a:rPr>
                <a:t>人类智能</a:t>
              </a:r>
              <a:r>
                <a:rPr lang="zh-CN" altLang="en-US" sz="1335">
                  <a:solidFill>
                    <a:schemeClr val="tx1"/>
                  </a:solidFill>
                  <a:latin typeface="微软雅黑" panose="020B0503020204020204" charset="-122"/>
                  <a:ea typeface="微软雅黑" panose="020B0503020204020204" charset="-122"/>
                </a:rPr>
                <a:t>。</a:t>
              </a:r>
              <a:endParaRPr lang="zh-CN" altLang="en-US" sz="1335">
                <a:solidFill>
                  <a:schemeClr val="tx1"/>
                </a:solidFill>
                <a:latin typeface="微软雅黑" panose="020B0503020204020204" charset="-122"/>
                <a:ea typeface="微软雅黑" panose="020B0503020204020204" charset="-122"/>
              </a:endParaRPr>
            </a:p>
          </p:txBody>
        </p:sp>
      </p:grpSp>
      <p:pic>
        <p:nvPicPr>
          <p:cNvPr id="5" name="图片 4"/>
          <p:cNvPicPr>
            <a:picLocks noChangeAspect="1"/>
          </p:cNvPicPr>
          <p:nvPr/>
        </p:nvPicPr>
        <p:blipFill>
          <a:blip r:embed="rId8"/>
          <a:srcRect l="2124" t="4108" r="1485" b="4308"/>
          <a:stretch>
            <a:fillRect/>
          </a:stretch>
        </p:blipFill>
        <p:spPr>
          <a:xfrm>
            <a:off x="4738793" y="2989580"/>
            <a:ext cx="7272020" cy="373888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TAG_VERSION" val="1.0"/>
  <p:tag name="KSO_WM_BEAUTIFY_FLAG" val="#wm#"/>
  <p:tag name="KSO_WM_UNIT_TYPE" val="i"/>
  <p:tag name="KSO_WM_UNIT_ID" val="special20163032_7*i*1"/>
  <p:tag name="KSO_WM_TEMPLATE_CATEGORY" val="special"/>
  <p:tag name="KSO_WM_TEMPLATE_INDEX" val="20163032"/>
  <p:tag name="KSO_WM_UNIT_INDEX" val="1"/>
</p:tagLst>
</file>

<file path=ppt/tags/tag101.xml><?xml version="1.0" encoding="utf-8"?>
<p:tagLst xmlns:p="http://schemas.openxmlformats.org/presentationml/2006/main">
  <p:tag name="KSO_WM_TAG_VERSION" val="1.0"/>
  <p:tag name="KSO_WM_BEAUTIFY_FLAG" val="#wm#"/>
  <p:tag name="KSO_WM_UNIT_TYPE" val="i"/>
  <p:tag name="KSO_WM_UNIT_ID" val="special20163032_7*i*2"/>
  <p:tag name="KSO_WM_TEMPLATE_CATEGORY" val="special"/>
  <p:tag name="KSO_WM_TEMPLATE_INDEX" val="20163032"/>
  <p:tag name="KSO_WM_UNIT_INDEX" val="2"/>
</p:tagLst>
</file>

<file path=ppt/tags/tag102.xml><?xml version="1.0" encoding="utf-8"?>
<p:tagLst xmlns:p="http://schemas.openxmlformats.org/presentationml/2006/main">
  <p:tag name="KSO_WM_TAG_VERSION" val="1.0"/>
  <p:tag name="KSO_WM_BEAUTIFY_FLAG" val="#wm#"/>
  <p:tag name="KSO_WM_UNIT_TYPE" val="i"/>
  <p:tag name="KSO_WM_UNIT_ID" val="special20163032_7*i*3"/>
  <p:tag name="KSO_WM_TEMPLATE_CATEGORY" val="special"/>
  <p:tag name="KSO_WM_TEMPLATE_INDEX" val="20163032"/>
  <p:tag name="KSO_WM_UNIT_INDEX" val="3"/>
</p:tagLst>
</file>

<file path=ppt/tags/tag103.xml><?xml version="1.0" encoding="utf-8"?>
<p:tagLst xmlns:p="http://schemas.openxmlformats.org/presentationml/2006/main">
  <p:tag name="KSO_WM_TAG_VERSION" val="1.0"/>
  <p:tag name="KSO_WM_BEAUTIFY_FLAG" val="#wm#"/>
  <p:tag name="KSO_WM_UNIT_TYPE" val="i"/>
  <p:tag name="KSO_WM_UNIT_ID" val="special20163032_7*i*4"/>
  <p:tag name="KSO_WM_TEMPLATE_CATEGORY" val="special"/>
  <p:tag name="KSO_WM_TEMPLATE_INDEX" val="20163032"/>
  <p:tag name="KSO_WM_UNIT_INDEX" val="4"/>
</p:tagLst>
</file>

<file path=ppt/tags/tag104.xml><?xml version="1.0" encoding="utf-8"?>
<p:tagLst xmlns:p="http://schemas.openxmlformats.org/presentationml/2006/main">
  <p:tag name="KSO_WM_TAG_VERSION" val="1.0"/>
  <p:tag name="KSO_WM_BEAUTIFY_FLAG" val="#wm#"/>
  <p:tag name="KSO_WM_UNIT_TYPE" val="i"/>
  <p:tag name="KSO_WM_UNIT_ID" val="special20163032_7*i*5"/>
  <p:tag name="KSO_WM_TEMPLATE_CATEGORY" val="special"/>
  <p:tag name="KSO_WM_TEMPLATE_INDEX" val="20163032"/>
  <p:tag name="KSO_WM_UNIT_INDEX" val="5"/>
</p:tagLst>
</file>

<file path=ppt/tags/tag105.xml><?xml version="1.0" encoding="utf-8"?>
<p:tagLst xmlns:p="http://schemas.openxmlformats.org/presentationml/2006/main">
  <p:tag name="KSO_WM_TAG_VERSION" val="1.0"/>
  <p:tag name="KSO_WM_BEAUTIFY_FLAG" val="#wm#"/>
  <p:tag name="KSO_WM_UNIT_TYPE" val="i"/>
  <p:tag name="KSO_WM_UNIT_ID" val="special20163032_7*i*6"/>
  <p:tag name="KSO_WM_TEMPLATE_CATEGORY" val="special"/>
  <p:tag name="KSO_WM_TEMPLATE_INDEX" val="20163032"/>
  <p:tag name="KSO_WM_UNIT_INDEX" val="6"/>
</p:tagLst>
</file>

<file path=ppt/tags/tag106.xml><?xml version="1.0" encoding="utf-8"?>
<p:tagLst xmlns:p="http://schemas.openxmlformats.org/presentationml/2006/main">
  <p:tag name="KSO_WM_TAG_VERSION" val="1.0"/>
  <p:tag name="KSO_WM_BEAUTIFY_FLAG" val="#wm#"/>
  <p:tag name="KSO_WM_UNIT_TYPE" val="i"/>
  <p:tag name="KSO_WM_UNIT_ID" val="special20163032_7*i*7"/>
  <p:tag name="KSO_WM_TEMPLATE_CATEGORY" val="special"/>
  <p:tag name="KSO_WM_TEMPLATE_INDEX" val="20163032"/>
  <p:tag name="KSO_WM_UNIT_INDEX" val="7"/>
</p:tagLst>
</file>

<file path=ppt/tags/tag107.xml><?xml version="1.0" encoding="utf-8"?>
<p:tagLst xmlns:p="http://schemas.openxmlformats.org/presentationml/2006/main">
  <p:tag name="KSO_WM_TAG_VERSION" val="1.0"/>
  <p:tag name="KSO_WM_BEAUTIFY_FLAG" val="#wm#"/>
  <p:tag name="KSO_WM_UNIT_TYPE" val="i"/>
  <p:tag name="KSO_WM_UNIT_ID" val="special20163032_7*i*8"/>
  <p:tag name="KSO_WM_TEMPLATE_CATEGORY" val="special"/>
  <p:tag name="KSO_WM_TEMPLATE_INDEX" val="20163032"/>
  <p:tag name="KSO_WM_UNIT_INDEX" val="8"/>
</p:tagLst>
</file>

<file path=ppt/tags/tag108.xml><?xml version="1.0" encoding="utf-8"?>
<p:tagLst xmlns:p="http://schemas.openxmlformats.org/presentationml/2006/main">
  <p:tag name="KSO_WM_TAG_VERSION" val="1.0"/>
  <p:tag name="KSO_WM_BEAUTIFY_FLAG" val="#wm#"/>
  <p:tag name="KSO_WM_UNIT_TYPE" val="i"/>
  <p:tag name="KSO_WM_UNIT_ID" val="special20163032_7*i*9"/>
  <p:tag name="KSO_WM_TEMPLATE_CATEGORY" val="special"/>
  <p:tag name="KSO_WM_TEMPLATE_INDEX" val="20163032"/>
  <p:tag name="KSO_WM_UNIT_INDEX" val="9"/>
</p:tagLst>
</file>

<file path=ppt/tags/tag109.xml><?xml version="1.0" encoding="utf-8"?>
<p:tagLst xmlns:p="http://schemas.openxmlformats.org/presentationml/2006/main">
  <p:tag name="KSO_WM_TAG_VERSION" val="1.0"/>
  <p:tag name="KSO_WM_BEAUTIFY_FLAG" val="#wm#"/>
  <p:tag name="KSO_WM_UNIT_TYPE" val="i"/>
  <p:tag name="KSO_WM_UNIT_ID" val="special20163032_7*i*10"/>
  <p:tag name="KSO_WM_TEMPLATE_CATEGORY" val="special"/>
  <p:tag name="KSO_WM_TEMPLATE_INDEX" val="20163032"/>
  <p:tag name="KSO_WM_UNIT_INDEX" val="1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TAG_VERSION" val="1.0"/>
  <p:tag name="KSO_WM_BEAUTIFY_FLAG" val="#wm#"/>
  <p:tag name="KSO_WM_UNIT_TYPE" val="i"/>
  <p:tag name="KSO_WM_UNIT_ID" val="special20163032_7*i*11"/>
  <p:tag name="KSO_WM_TEMPLATE_CATEGORY" val="special"/>
  <p:tag name="KSO_WM_TEMPLATE_INDEX" val="20163032"/>
  <p:tag name="KSO_WM_UNIT_INDEX" val="11"/>
</p:tagLst>
</file>

<file path=ppt/tags/tag111.xml><?xml version="1.0" encoding="utf-8"?>
<p:tagLst xmlns:p="http://schemas.openxmlformats.org/presentationml/2006/main">
  <p:tag name="KSO_WM_TAG_VERSION" val="1.0"/>
  <p:tag name="KSO_WM_BEAUTIFY_FLAG" val="#wm#"/>
  <p:tag name="KSO_WM_UNIT_TYPE" val="i"/>
  <p:tag name="KSO_WM_UNIT_ID" val="special20163032_7*i*12"/>
  <p:tag name="KSO_WM_TEMPLATE_CATEGORY" val="special"/>
  <p:tag name="KSO_WM_TEMPLATE_INDEX" val="20163032"/>
  <p:tag name="KSO_WM_UNIT_INDEX" val="12"/>
</p:tagLst>
</file>

<file path=ppt/tags/tag112.xml><?xml version="1.0" encoding="utf-8"?>
<p:tagLst xmlns:p="http://schemas.openxmlformats.org/presentationml/2006/main">
  <p:tag name="KSO_WM_TAG_VERSION" val="1.0"/>
  <p:tag name="KSO_WM_BEAUTIFY_FLAG" val="#wm#"/>
  <p:tag name="KSO_WM_UNIT_TYPE" val="i"/>
  <p:tag name="KSO_WM_UNIT_ID" val="special20163032_7*i*13"/>
  <p:tag name="KSO_WM_TEMPLATE_CATEGORY" val="special"/>
  <p:tag name="KSO_WM_TEMPLATE_INDEX" val="20163032"/>
  <p:tag name="KSO_WM_UNIT_INDEX" val="13"/>
</p:tagLst>
</file>

<file path=ppt/tags/tag113.xml><?xml version="1.0" encoding="utf-8"?>
<p:tagLst xmlns:p="http://schemas.openxmlformats.org/presentationml/2006/main">
  <p:tag name="KSO_WM_TAG_VERSION" val="1.0"/>
  <p:tag name="KSO_WM_BEAUTIFY_FLAG" val="#wm#"/>
  <p:tag name="KSO_WM_UNIT_TYPE" val="i"/>
  <p:tag name="KSO_WM_UNIT_ID" val="special20163032_7*i*14"/>
  <p:tag name="KSO_WM_TEMPLATE_CATEGORY" val="special"/>
  <p:tag name="KSO_WM_TEMPLATE_INDEX" val="20163032"/>
  <p:tag name="KSO_WM_UNIT_INDEX" val="14"/>
</p:tagLst>
</file>

<file path=ppt/tags/tag114.xml><?xml version="1.0" encoding="utf-8"?>
<p:tagLst xmlns:p="http://schemas.openxmlformats.org/presentationml/2006/main">
  <p:tag name="KSO_WM_TAG_VERSION" val="1.0"/>
  <p:tag name="KSO_WM_BEAUTIFY_FLAG" val="#wm#"/>
  <p:tag name="KSO_WM_UNIT_TYPE" val="i"/>
  <p:tag name="KSO_WM_UNIT_ID" val="special20163032_7*i*15"/>
  <p:tag name="KSO_WM_TEMPLATE_CATEGORY" val="special"/>
  <p:tag name="KSO_WM_TEMPLATE_INDEX" val="20163032"/>
  <p:tag name="KSO_WM_UNIT_INDEX" val="15"/>
</p:tagLst>
</file>

<file path=ppt/tags/tag115.xml><?xml version="1.0" encoding="utf-8"?>
<p:tagLst xmlns:p="http://schemas.openxmlformats.org/presentationml/2006/main">
  <p:tag name="KSO_WM_TAG_VERSION" val="1.0"/>
  <p:tag name="KSO_WM_BEAUTIFY_FLAG" val="#wm#"/>
  <p:tag name="KSO_WM_UNIT_TYPE" val="i"/>
  <p:tag name="KSO_WM_UNIT_ID" val="special20163032_7*i*16"/>
  <p:tag name="KSO_WM_TEMPLATE_CATEGORY" val="special"/>
  <p:tag name="KSO_WM_TEMPLATE_INDEX" val="20163032"/>
  <p:tag name="KSO_WM_UNIT_INDEX" val="16"/>
</p:tagLst>
</file>

<file path=ppt/tags/tag116.xml><?xml version="1.0" encoding="utf-8"?>
<p:tagLst xmlns:p="http://schemas.openxmlformats.org/presentationml/2006/main">
  <p:tag name="KSO_WM_TAG_VERSION" val="1.0"/>
  <p:tag name="KSO_WM_BEAUTIFY_FLAG" val="#wm#"/>
  <p:tag name="KSO_WM_UNIT_TYPE" val="i"/>
  <p:tag name="KSO_WM_UNIT_ID" val="special20163032_7*i*17"/>
  <p:tag name="KSO_WM_TEMPLATE_CATEGORY" val="special"/>
  <p:tag name="KSO_WM_TEMPLATE_INDEX" val="20163032"/>
  <p:tag name="KSO_WM_UNIT_INDEX" val="17"/>
</p:tagLst>
</file>

<file path=ppt/tags/tag117.xml><?xml version="1.0" encoding="utf-8"?>
<p:tagLst xmlns:p="http://schemas.openxmlformats.org/presentationml/2006/main">
  <p:tag name="KSO_WM_TAG_VERSION" val="1.0"/>
  <p:tag name="KSO_WM_BEAUTIFY_FLAG" val="#wm#"/>
  <p:tag name="KSO_WM_UNIT_TYPE" val="i"/>
  <p:tag name="KSO_WM_UNIT_ID" val="special20163032_7*i*18"/>
  <p:tag name="KSO_WM_TEMPLATE_CATEGORY" val="special"/>
  <p:tag name="KSO_WM_TEMPLATE_INDEX" val="20163032"/>
  <p:tag name="KSO_WM_UNIT_INDEX" val="18"/>
</p:tagLst>
</file>

<file path=ppt/tags/tag118.xml><?xml version="1.0" encoding="utf-8"?>
<p:tagLst xmlns:p="http://schemas.openxmlformats.org/presentationml/2006/main">
  <p:tag name="KSO_WM_TAG_VERSION" val="1.0"/>
  <p:tag name="KSO_WM_BEAUTIFY_FLAG" val="#wm#"/>
  <p:tag name="KSO_WM_UNIT_TYPE" val="i"/>
  <p:tag name="KSO_WM_UNIT_ID" val="special20163032_7*i*19"/>
  <p:tag name="KSO_WM_TEMPLATE_CATEGORY" val="special"/>
  <p:tag name="KSO_WM_TEMPLATE_INDEX" val="20163032"/>
  <p:tag name="KSO_WM_UNIT_INDEX" val="19"/>
</p:tagLst>
</file>

<file path=ppt/tags/tag119.xml><?xml version="1.0" encoding="utf-8"?>
<p:tagLst xmlns:p="http://schemas.openxmlformats.org/presentationml/2006/main">
  <p:tag name="KSO_WM_TAG_VERSION" val="1.0"/>
  <p:tag name="KSO_WM_BEAUTIFY_FLAG" val="#wm#"/>
  <p:tag name="KSO_WM_UNIT_TYPE" val="i"/>
  <p:tag name="KSO_WM_UNIT_ID" val="special20163032_7*i*20"/>
  <p:tag name="KSO_WM_TEMPLATE_CATEGORY" val="special"/>
  <p:tag name="KSO_WM_TEMPLATE_INDEX" val="20163032"/>
  <p:tag name="KSO_WM_UNIT_INDEX" val="2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TAG_VERSION" val="1.0"/>
  <p:tag name="KSO_WM_BEAUTIFY_FLAG" val="#wm#"/>
  <p:tag name="KSO_WM_UNIT_TYPE" val="i"/>
  <p:tag name="KSO_WM_UNIT_ID" val="special20163032_7*i*21"/>
  <p:tag name="KSO_WM_TEMPLATE_CATEGORY" val="special"/>
  <p:tag name="KSO_WM_TEMPLATE_INDEX" val="20163032"/>
  <p:tag name="KSO_WM_UNIT_INDEX" val="21"/>
</p:tagLst>
</file>

<file path=ppt/tags/tag121.xml><?xml version="1.0" encoding="utf-8"?>
<p:tagLst xmlns:p="http://schemas.openxmlformats.org/presentationml/2006/main">
  <p:tag name="KSO_WM_TAG_VERSION" val="1.0"/>
  <p:tag name="KSO_WM_BEAUTIFY_FLAG" val="#wm#"/>
  <p:tag name="KSO_WM_UNIT_TYPE" val="i"/>
  <p:tag name="KSO_WM_UNIT_ID" val="special20163032_7*i*22"/>
  <p:tag name="KSO_WM_TEMPLATE_CATEGORY" val="special"/>
  <p:tag name="KSO_WM_TEMPLATE_INDEX" val="20163032"/>
  <p:tag name="KSO_WM_UNIT_INDEX" val="22"/>
</p:tagLst>
</file>

<file path=ppt/tags/tag122.xml><?xml version="1.0" encoding="utf-8"?>
<p:tagLst xmlns:p="http://schemas.openxmlformats.org/presentationml/2006/main">
  <p:tag name="KSO_WM_TAG_VERSION" val="1.0"/>
  <p:tag name="KSO_WM_BEAUTIFY_FLAG" val="#wm#"/>
  <p:tag name="KSO_WM_UNIT_TYPE" val="i"/>
  <p:tag name="KSO_WM_UNIT_ID" val="special20163032_7*i*23"/>
  <p:tag name="KSO_WM_TEMPLATE_CATEGORY" val="special"/>
  <p:tag name="KSO_WM_TEMPLATE_INDEX" val="20163032"/>
  <p:tag name="KSO_WM_UNIT_INDEX" val="23"/>
</p:tagLst>
</file>

<file path=ppt/tags/tag123.xml><?xml version="1.0" encoding="utf-8"?>
<p:tagLst xmlns:p="http://schemas.openxmlformats.org/presentationml/2006/main">
  <p:tag name="KSO_WM_TAG_VERSION" val="1.0"/>
  <p:tag name="KSO_WM_BEAUTIFY_FLAG" val="#wm#"/>
  <p:tag name="KSO_WM_UNIT_TYPE" val="i"/>
  <p:tag name="KSO_WM_UNIT_ID" val="special20163032_7*i*24"/>
  <p:tag name="KSO_WM_TEMPLATE_CATEGORY" val="special"/>
  <p:tag name="KSO_WM_TEMPLATE_INDEX" val="20163032"/>
  <p:tag name="KSO_WM_UNIT_INDEX" val="24"/>
</p:tagLst>
</file>

<file path=ppt/tags/tag124.xml><?xml version="1.0" encoding="utf-8"?>
<p:tagLst xmlns:p="http://schemas.openxmlformats.org/presentationml/2006/main">
  <p:tag name="KSO_WM_TAG_VERSION" val="1.0"/>
  <p:tag name="KSO_WM_BEAUTIFY_FLAG" val="#wm#"/>
  <p:tag name="KSO_WM_UNIT_TYPE" val="i"/>
  <p:tag name="KSO_WM_UNIT_ID" val="special20163032_7*i*25"/>
  <p:tag name="KSO_WM_TEMPLATE_CATEGORY" val="special"/>
  <p:tag name="KSO_WM_TEMPLATE_INDEX" val="20163032"/>
  <p:tag name="KSO_WM_UNIT_INDEX" val="25"/>
</p:tagLst>
</file>

<file path=ppt/tags/tag125.xml><?xml version="1.0" encoding="utf-8"?>
<p:tagLst xmlns:p="http://schemas.openxmlformats.org/presentationml/2006/main">
  <p:tag name="KSO_WM_TAG_VERSION" val="1.0"/>
  <p:tag name="KSO_WM_BEAUTIFY_FLAG" val="#wm#"/>
  <p:tag name="KSO_WM_UNIT_TYPE" val="i"/>
  <p:tag name="KSO_WM_UNIT_ID" val="special20163032_7*i*26"/>
  <p:tag name="KSO_WM_TEMPLATE_CATEGORY" val="special"/>
  <p:tag name="KSO_WM_TEMPLATE_INDEX" val="20163032"/>
  <p:tag name="KSO_WM_UNIT_INDEX" val="26"/>
</p:tagLst>
</file>

<file path=ppt/tags/tag126.xml><?xml version="1.0" encoding="utf-8"?>
<p:tagLst xmlns:p="http://schemas.openxmlformats.org/presentationml/2006/main">
  <p:tag name="KSO_WM_TAG_VERSION" val="1.0"/>
  <p:tag name="KSO_WM_BEAUTIFY_FLAG" val="#wm#"/>
  <p:tag name="KSO_WM_UNIT_TYPE" val="i"/>
  <p:tag name="KSO_WM_UNIT_ID" val="special20163032_7*i*27"/>
  <p:tag name="KSO_WM_TEMPLATE_CATEGORY" val="special"/>
  <p:tag name="KSO_WM_TEMPLATE_INDEX" val="20163032"/>
  <p:tag name="KSO_WM_UNIT_INDEX" val="27"/>
</p:tagLst>
</file>

<file path=ppt/tags/tag127.xml><?xml version="1.0" encoding="utf-8"?>
<p:tagLst xmlns:p="http://schemas.openxmlformats.org/presentationml/2006/main">
  <p:tag name="KSO_WM_TAG_VERSION" val="1.0"/>
  <p:tag name="KSO_WM_BEAUTIFY_FLAG" val="#wm#"/>
  <p:tag name="KSO_WM_UNIT_TYPE" val="i"/>
  <p:tag name="KSO_WM_UNIT_ID" val="special20163032_7*i*28"/>
  <p:tag name="KSO_WM_TEMPLATE_CATEGORY" val="special"/>
  <p:tag name="KSO_WM_TEMPLATE_INDEX" val="20163032"/>
  <p:tag name="KSO_WM_UNIT_INDEX" val="28"/>
</p:tagLst>
</file>

<file path=ppt/tags/tag128.xml><?xml version="1.0" encoding="utf-8"?>
<p:tagLst xmlns:p="http://schemas.openxmlformats.org/presentationml/2006/main">
  <p:tag name="KSO_WM_TAG_VERSION" val="1.0"/>
  <p:tag name="KSO_WM_BEAUTIFY_FLAG" val="#wm#"/>
  <p:tag name="KSO_WM_UNIT_TYPE" val="i"/>
  <p:tag name="KSO_WM_UNIT_ID" val="special20163032_7*i*29"/>
  <p:tag name="KSO_WM_TEMPLATE_CATEGORY" val="special"/>
  <p:tag name="KSO_WM_TEMPLATE_INDEX" val="20163032"/>
  <p:tag name="KSO_WM_UNIT_INDEX" val="29"/>
</p:tagLst>
</file>

<file path=ppt/tags/tag129.xml><?xml version="1.0" encoding="utf-8"?>
<p:tagLst xmlns:p="http://schemas.openxmlformats.org/presentationml/2006/main">
  <p:tag name="KSO_WM_TAG_VERSION" val="1.0"/>
  <p:tag name="KSO_WM_BEAUTIFY_FLAG" val="#wm#"/>
  <p:tag name="KSO_WM_UNIT_TYPE" val="i"/>
  <p:tag name="KSO_WM_UNIT_ID" val="special20163032_7*i*30"/>
  <p:tag name="KSO_WM_TEMPLATE_CATEGORY" val="special"/>
  <p:tag name="KSO_WM_TEMPLATE_INDEX" val="20163032"/>
  <p:tag name="KSO_WM_UNIT_INDEX" val="3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TAG_VERSION" val="1.0"/>
  <p:tag name="KSO_WM_BEAUTIFY_FLAG" val="#wm#"/>
  <p:tag name="KSO_WM_UNIT_TYPE" val="i"/>
  <p:tag name="KSO_WM_UNIT_ID" val="special20163032_7*i*31"/>
  <p:tag name="KSO_WM_TEMPLATE_CATEGORY" val="special"/>
  <p:tag name="KSO_WM_TEMPLATE_INDEX" val="20163032"/>
  <p:tag name="KSO_WM_UNIT_INDEX" val="31"/>
</p:tagLst>
</file>

<file path=ppt/tags/tag131.xml><?xml version="1.0" encoding="utf-8"?>
<p:tagLst xmlns:p="http://schemas.openxmlformats.org/presentationml/2006/main">
  <p:tag name="KSO_WM_TAG_VERSION" val="1.0"/>
  <p:tag name="KSO_WM_BEAUTIFY_FLAG" val="#wm#"/>
  <p:tag name="KSO_WM_UNIT_TYPE" val="i"/>
  <p:tag name="KSO_WM_UNIT_ID" val="special20163032_7*i*32"/>
  <p:tag name="KSO_WM_TEMPLATE_CATEGORY" val="special"/>
  <p:tag name="KSO_WM_TEMPLATE_INDEX" val="20163032"/>
  <p:tag name="KSO_WM_UNIT_INDEX" val="32"/>
</p:tagLst>
</file>

<file path=ppt/tags/tag132.xml><?xml version="1.0" encoding="utf-8"?>
<p:tagLst xmlns:p="http://schemas.openxmlformats.org/presentationml/2006/main">
  <p:tag name="KSO_WM_TAG_VERSION" val="1.0"/>
  <p:tag name="KSO_WM_BEAUTIFY_FLAG" val="#wm#"/>
  <p:tag name="KSO_WM_UNIT_TYPE" val="i"/>
  <p:tag name="KSO_WM_UNIT_ID" val="special20163032_7*i*33"/>
  <p:tag name="KSO_WM_TEMPLATE_CATEGORY" val="special"/>
  <p:tag name="KSO_WM_TEMPLATE_INDEX" val="20163032"/>
  <p:tag name="KSO_WM_UNIT_INDEX" val="33"/>
</p:tagLst>
</file>

<file path=ppt/tags/tag133.xml><?xml version="1.0" encoding="utf-8"?>
<p:tagLst xmlns:p="http://schemas.openxmlformats.org/presentationml/2006/main">
  <p:tag name="KSO_WM_TAG_VERSION" val="1.0"/>
  <p:tag name="KSO_WM_BEAUTIFY_FLAG" val="#wm#"/>
  <p:tag name="KSO_WM_UNIT_TYPE" val="i"/>
  <p:tag name="KSO_WM_UNIT_ID" val="special20163032_7*i*34"/>
  <p:tag name="KSO_WM_TEMPLATE_CATEGORY" val="special"/>
  <p:tag name="KSO_WM_TEMPLATE_INDEX" val="20163032"/>
  <p:tag name="KSO_WM_UNIT_INDEX" val="34"/>
</p:tagLst>
</file>

<file path=ppt/tags/tag134.xml><?xml version="1.0" encoding="utf-8"?>
<p:tagLst xmlns:p="http://schemas.openxmlformats.org/presentationml/2006/main">
  <p:tag name="KSO_WM_TAG_VERSION" val="1.0"/>
  <p:tag name="KSO_WM_BEAUTIFY_FLAG" val="#wm#"/>
  <p:tag name="KSO_WM_UNIT_TYPE" val="i"/>
  <p:tag name="KSO_WM_UNIT_ID" val="special20163032_7*i*35"/>
  <p:tag name="KSO_WM_TEMPLATE_CATEGORY" val="special"/>
  <p:tag name="KSO_WM_TEMPLATE_INDEX" val="20163032"/>
  <p:tag name="KSO_WM_UNIT_INDEX" val="35"/>
</p:tagLst>
</file>

<file path=ppt/tags/tag135.xml><?xml version="1.0" encoding="utf-8"?>
<p:tagLst xmlns:p="http://schemas.openxmlformats.org/presentationml/2006/main">
  <p:tag name="KSO_WM_TAG_VERSION" val="1.0"/>
  <p:tag name="KSO_WM_BEAUTIFY_FLAG" val="#wm#"/>
  <p:tag name="KSO_WM_UNIT_TYPE" val="i"/>
  <p:tag name="KSO_WM_UNIT_ID" val="special20163032_7*i*36"/>
  <p:tag name="KSO_WM_TEMPLATE_CATEGORY" val="special"/>
  <p:tag name="KSO_WM_TEMPLATE_INDEX" val="20163032"/>
  <p:tag name="KSO_WM_UNIT_INDEX" val="36"/>
</p:tagLst>
</file>

<file path=ppt/tags/tag136.xml><?xml version="1.0" encoding="utf-8"?>
<p:tagLst xmlns:p="http://schemas.openxmlformats.org/presentationml/2006/main">
  <p:tag name="KSO_WM_TAG_VERSION" val="1.0"/>
  <p:tag name="KSO_WM_BEAUTIFY_FLAG" val="#wm#"/>
  <p:tag name="KSO_WM_UNIT_TYPE" val="i"/>
  <p:tag name="KSO_WM_UNIT_ID" val="special20163032_7*i*37"/>
  <p:tag name="KSO_WM_TEMPLATE_CATEGORY" val="special"/>
  <p:tag name="KSO_WM_TEMPLATE_INDEX" val="20163032"/>
  <p:tag name="KSO_WM_UNIT_INDEX" val="37"/>
</p:tagLst>
</file>

<file path=ppt/tags/tag137.xml><?xml version="1.0" encoding="utf-8"?>
<p:tagLst xmlns:p="http://schemas.openxmlformats.org/presentationml/2006/main">
  <p:tag name="KSO_WM_TAG_VERSION" val="1.0"/>
  <p:tag name="KSO_WM_BEAUTIFY_FLAG" val="#wm#"/>
  <p:tag name="KSO_WM_UNIT_TYPE" val="i"/>
  <p:tag name="KSO_WM_UNIT_ID" val="special20163032_7*i*38"/>
  <p:tag name="KSO_WM_TEMPLATE_CATEGORY" val="special"/>
  <p:tag name="KSO_WM_TEMPLATE_INDEX" val="20163032"/>
  <p:tag name="KSO_WM_UNIT_INDEX" val="38"/>
</p:tagLst>
</file>

<file path=ppt/tags/tag138.xml><?xml version="1.0" encoding="utf-8"?>
<p:tagLst xmlns:p="http://schemas.openxmlformats.org/presentationml/2006/main">
  <p:tag name="KSO_WM_TAG_VERSION" val="1.0"/>
  <p:tag name="KSO_WM_BEAUTIFY_FLAG" val="#wm#"/>
  <p:tag name="KSO_WM_UNIT_TYPE" val="i"/>
  <p:tag name="KSO_WM_UNIT_ID" val="special20163032_7*i*39"/>
  <p:tag name="KSO_WM_TEMPLATE_CATEGORY" val="special"/>
  <p:tag name="KSO_WM_TEMPLATE_INDEX" val="20163032"/>
  <p:tag name="KSO_WM_UNIT_INDEX" val="39"/>
</p:tagLst>
</file>

<file path=ppt/tags/tag139.xml><?xml version="1.0" encoding="utf-8"?>
<p:tagLst xmlns:p="http://schemas.openxmlformats.org/presentationml/2006/main">
  <p:tag name="KSO_WM_TAG_VERSION" val="1.0"/>
  <p:tag name="KSO_WM_BEAUTIFY_FLAG" val="#wm#"/>
  <p:tag name="KSO_WM_UNIT_TYPE" val="i"/>
  <p:tag name="KSO_WM_UNIT_ID" val="special20163032_4*i*0"/>
  <p:tag name="KSO_WM_TEMPLATE_CATEGORY" val="special"/>
  <p:tag name="KSO_WM_TEMPLATE_INDEX" val="20163032"/>
  <p:tag name="KSO_WM_UNIT_INDEX" val="0"/>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TAG_VERSION" val="1.0"/>
  <p:tag name="KSO_WM_BEAUTIFY_FLAG" val="#wm#"/>
  <p:tag name="KSO_WM_UNIT_TYPE" val="i"/>
  <p:tag name="KSO_WM_UNIT_ID" val="special20163032_4*i*1"/>
  <p:tag name="KSO_WM_TEMPLATE_CATEGORY" val="special"/>
  <p:tag name="KSO_WM_TEMPLATE_INDEX" val="20163032"/>
  <p:tag name="KSO_WM_UNIT_INDEX" val="1"/>
</p:tagLst>
</file>

<file path=ppt/tags/tag141.xml><?xml version="1.0" encoding="utf-8"?>
<p:tagLst xmlns:p="http://schemas.openxmlformats.org/presentationml/2006/main">
  <p:tag name="KSO_WM_TAG_VERSION" val="1.0"/>
  <p:tag name="KSO_WM_BEAUTIFY_FLAG" val="#wm#"/>
  <p:tag name="KSO_WM_UNIT_TYPE" val="i"/>
  <p:tag name="KSO_WM_UNIT_ID" val="special20163032_4*i*2"/>
  <p:tag name="KSO_WM_TEMPLATE_CATEGORY" val="special"/>
  <p:tag name="KSO_WM_TEMPLATE_INDEX" val="20163032"/>
  <p:tag name="KSO_WM_UNIT_INDEX" val="2"/>
</p:tagLst>
</file>

<file path=ppt/tags/tag142.xml><?xml version="1.0" encoding="utf-8"?>
<p:tagLst xmlns:p="http://schemas.openxmlformats.org/presentationml/2006/main">
  <p:tag name="KSO_WM_TAG_VERSION" val="1.0"/>
  <p:tag name="KSO_WM_BEAUTIFY_FLAG" val="#wm#"/>
  <p:tag name="KSO_WM_UNIT_TYPE" val="i"/>
  <p:tag name="KSO_WM_UNIT_ID" val="special20163032_4*i*11"/>
  <p:tag name="KSO_WM_TEMPLATE_CATEGORY" val="special"/>
  <p:tag name="KSO_WM_TEMPLATE_INDEX" val="20163032"/>
  <p:tag name="KSO_WM_UNIT_INDEX" val="11"/>
</p:tagLst>
</file>

<file path=ppt/tags/tag143.xml><?xml version="1.0" encoding="utf-8"?>
<p:tagLst xmlns:p="http://schemas.openxmlformats.org/presentationml/2006/main">
  <p:tag name="KSO_WM_TAG_VERSION" val="1.0"/>
  <p:tag name="KSO_WM_BEAUTIFY_FLAG" val="#wm#"/>
  <p:tag name="KSO_WM_UNIT_TYPE" val="i"/>
  <p:tag name="KSO_WM_UNIT_ID" val="special20163032_4*i*17"/>
  <p:tag name="KSO_WM_TEMPLATE_CATEGORY" val="special"/>
  <p:tag name="KSO_WM_TEMPLATE_INDEX" val="20163032"/>
  <p:tag name="KSO_WM_UNIT_INDEX" val="17"/>
</p:tagLst>
</file>

<file path=ppt/tags/tag144.xml><?xml version="1.0" encoding="utf-8"?>
<p:tagLst xmlns:p="http://schemas.openxmlformats.org/presentationml/2006/main">
  <p:tag name="KSO_WM_TAG_VERSION" val="1.0"/>
  <p:tag name="KSO_WM_BEAUTIFY_FLAG" val="#wm#"/>
  <p:tag name="KSO_WM_UNIT_TYPE" val="i"/>
  <p:tag name="KSO_WM_UNIT_ID" val="special20163032_4*i*18"/>
  <p:tag name="KSO_WM_TEMPLATE_CATEGORY" val="special"/>
  <p:tag name="KSO_WM_TEMPLATE_INDEX" val="20163032"/>
  <p:tag name="KSO_WM_UNIT_INDEX" val="18"/>
</p:tagLst>
</file>

<file path=ppt/tags/tag145.xml><?xml version="1.0" encoding="utf-8"?>
<p:tagLst xmlns:p="http://schemas.openxmlformats.org/presentationml/2006/main">
  <p:tag name="KSO_WM_TAG_VERSION" val="1.0"/>
  <p:tag name="KSO_WM_BEAUTIFY_FLAG" val="#wm#"/>
  <p:tag name="KSO_WM_UNIT_TYPE" val="i"/>
  <p:tag name="KSO_WM_UNIT_ID" val="special20163032_5*i*57"/>
  <p:tag name="KSO_WM_TEMPLATE_CATEGORY" val="special"/>
  <p:tag name="KSO_WM_TEMPLATE_INDEX" val="20163032"/>
  <p:tag name="KSO_WM_UNIT_INDEX" val="57"/>
</p:tagLst>
</file>

<file path=ppt/tags/tag146.xml><?xml version="1.0" encoding="utf-8"?>
<p:tagLst xmlns:p="http://schemas.openxmlformats.org/presentationml/2006/main">
  <p:tag name="KSO_WM_TAG_VERSION" val="1.0"/>
  <p:tag name="KSO_WM_BEAUTIFY_FLAG" val="#wm#"/>
  <p:tag name="KSO_WM_UNIT_TYPE" val="i"/>
  <p:tag name="KSO_WM_UNIT_ID" val="special20163032_5*i*58"/>
  <p:tag name="KSO_WM_TEMPLATE_CATEGORY" val="special"/>
  <p:tag name="KSO_WM_TEMPLATE_INDEX" val="20163032"/>
  <p:tag name="KSO_WM_UNIT_INDEX" val="58"/>
</p:tagLst>
</file>

<file path=ppt/tags/tag147.xml><?xml version="1.0" encoding="utf-8"?>
<p:tagLst xmlns:p="http://schemas.openxmlformats.org/presentationml/2006/main">
  <p:tag name="KSO_WM_TAG_VERSION" val="1.0"/>
  <p:tag name="KSO_WM_BEAUTIFY_FLAG" val="#wm#"/>
  <p:tag name="KSO_WM_UNIT_TYPE" val="i"/>
  <p:tag name="KSO_WM_UNIT_ID" val="special20163032_5*i*59"/>
  <p:tag name="KSO_WM_TEMPLATE_CATEGORY" val="special"/>
  <p:tag name="KSO_WM_TEMPLATE_INDEX" val="20163032"/>
  <p:tag name="KSO_WM_UNIT_INDEX" val="59"/>
</p:tagLst>
</file>

<file path=ppt/tags/tag148.xml><?xml version="1.0" encoding="utf-8"?>
<p:tagLst xmlns:p="http://schemas.openxmlformats.org/presentationml/2006/main">
  <p:tag name="KSO_WM_TAG_VERSION" val="1.0"/>
  <p:tag name="KSO_WM_BEAUTIFY_FLAG" val="#wm#"/>
  <p:tag name="KSO_WM_UNIT_TYPE" val="i"/>
  <p:tag name="KSO_WM_UNIT_ID" val="special20163032_5*i*60"/>
  <p:tag name="KSO_WM_TEMPLATE_CATEGORY" val="special"/>
  <p:tag name="KSO_WM_TEMPLATE_INDEX" val="20163032"/>
  <p:tag name="KSO_WM_UNIT_INDEX" val="60"/>
</p:tagLst>
</file>

<file path=ppt/tags/tag149.xml><?xml version="1.0" encoding="utf-8"?>
<p:tagLst xmlns:p="http://schemas.openxmlformats.org/presentationml/2006/main">
  <p:tag name="KSO_WM_TAG_VERSION" val="1.0"/>
  <p:tag name="KSO_WM_BEAUTIFY_FLAG" val="#wm#"/>
  <p:tag name="KSO_WM_UNIT_TYPE" val="i"/>
  <p:tag name="KSO_WM_UNIT_ID" val="special20163032_5*i*63"/>
  <p:tag name="KSO_WM_TEMPLATE_CATEGORY" val="special"/>
  <p:tag name="KSO_WM_TEMPLATE_INDEX" val="20163032"/>
  <p:tag name="KSO_WM_UNIT_INDEX" val="63"/>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TAG_VERSION" val="1.0"/>
  <p:tag name="KSO_WM_BEAUTIFY_FLAG" val="#wm#"/>
  <p:tag name="KSO_WM_UNIT_TYPE" val="i"/>
  <p:tag name="KSO_WM_UNIT_ID" val="special20163032_5*i*64"/>
  <p:tag name="KSO_WM_TEMPLATE_CATEGORY" val="special"/>
  <p:tag name="KSO_WM_TEMPLATE_INDEX" val="20163032"/>
  <p:tag name="KSO_WM_UNIT_INDEX" val="64"/>
</p:tagLst>
</file>

<file path=ppt/tags/tag151.xml><?xml version="1.0" encoding="utf-8"?>
<p:tagLst xmlns:p="http://schemas.openxmlformats.org/presentationml/2006/main">
  <p:tag name="KSO_WM_TAG_VERSION" val="1.0"/>
  <p:tag name="KSO_WM_BEAUTIFY_FLAG" val="#wm#"/>
  <p:tag name="KSO_WM_UNIT_TYPE" val="i"/>
  <p:tag name="KSO_WM_UNIT_ID" val="special20163032_5*i*65"/>
  <p:tag name="KSO_WM_TEMPLATE_CATEGORY" val="special"/>
  <p:tag name="KSO_WM_TEMPLATE_INDEX" val="20163032"/>
  <p:tag name="KSO_WM_UNIT_INDEX" val="65"/>
</p:tagLst>
</file>

<file path=ppt/tags/tag152.xml><?xml version="1.0" encoding="utf-8"?>
<p:tagLst xmlns:p="http://schemas.openxmlformats.org/presentationml/2006/main">
  <p:tag name="KSO_WM_TAG_VERSION" val="1.0"/>
  <p:tag name="KSO_WM_BEAUTIFY_FLAG" val="#wm#"/>
  <p:tag name="KSO_WM_UNIT_TYPE" val="i"/>
  <p:tag name="KSO_WM_UNIT_ID" val="special20163032_5*i*66"/>
  <p:tag name="KSO_WM_TEMPLATE_CATEGORY" val="special"/>
  <p:tag name="KSO_WM_TEMPLATE_INDEX" val="20163032"/>
  <p:tag name="KSO_WM_UNIT_INDEX" val="66"/>
</p:tagLst>
</file>

<file path=ppt/tags/tag153.xml><?xml version="1.0" encoding="utf-8"?>
<p:tagLst xmlns:p="http://schemas.openxmlformats.org/presentationml/2006/main">
  <p:tag name="KSO_WM_TAG_VERSION" val="1.0"/>
  <p:tag name="KSO_WM_BEAUTIFY_FLAG" val="#wm#"/>
  <p:tag name="KSO_WM_UNIT_TYPE" val="i"/>
  <p:tag name="KSO_WM_UNIT_ID" val="special20163032_5*i*67"/>
  <p:tag name="KSO_WM_TEMPLATE_CATEGORY" val="special"/>
  <p:tag name="KSO_WM_TEMPLATE_INDEX" val="20163032"/>
  <p:tag name="KSO_WM_UNIT_INDEX" val="67"/>
</p:tagLst>
</file>

<file path=ppt/tags/tag154.xml><?xml version="1.0" encoding="utf-8"?>
<p:tagLst xmlns:p="http://schemas.openxmlformats.org/presentationml/2006/main">
  <p:tag name="KSO_WM_TAG_VERSION" val="1.0"/>
  <p:tag name="KSO_WM_BEAUTIFY_FLAG" val="#wm#"/>
  <p:tag name="KSO_WM_UNIT_TYPE" val="i"/>
  <p:tag name="KSO_WM_UNIT_ID" val="special20163032_5*i*61"/>
  <p:tag name="KSO_WM_TEMPLATE_CATEGORY" val="special"/>
  <p:tag name="KSO_WM_TEMPLATE_INDEX" val="20163032"/>
  <p:tag name="KSO_WM_UNIT_INDEX" val="61"/>
</p:tagLst>
</file>

<file path=ppt/tags/tag155.xml><?xml version="1.0" encoding="utf-8"?>
<p:tagLst xmlns:p="http://schemas.openxmlformats.org/presentationml/2006/main">
  <p:tag name="KSO_WM_TAG_VERSION" val="1.0"/>
  <p:tag name="KSO_WM_BEAUTIFY_FLAG" val="#wm#"/>
  <p:tag name="KSO_WM_UNIT_TYPE" val="i"/>
  <p:tag name="KSO_WM_UNIT_ID" val="special20163032_5*i*62"/>
  <p:tag name="KSO_WM_TEMPLATE_CATEGORY" val="special"/>
  <p:tag name="KSO_WM_TEMPLATE_INDEX" val="20163032"/>
  <p:tag name="KSO_WM_UNIT_INDEX" val="62"/>
</p:tagLst>
</file>

<file path=ppt/tags/tag156.xml><?xml version="1.0" encoding="utf-8"?>
<p:tagLst xmlns:p="http://schemas.openxmlformats.org/presentationml/2006/main">
  <p:tag name="KSO_WM_TAG_VERSION" val="1.0"/>
  <p:tag name="KSO_WM_BEAUTIFY_FLAG" val="#wm#"/>
  <p:tag name="KSO_WM_UNIT_TYPE" val="i"/>
  <p:tag name="KSO_WM_UNIT_ID" val="special20163032_5*i*68"/>
  <p:tag name="KSO_WM_TEMPLATE_CATEGORY" val="special"/>
  <p:tag name="KSO_WM_TEMPLATE_INDEX" val="20163032"/>
  <p:tag name="KSO_WM_UNIT_INDEX" val="68"/>
</p:tagLst>
</file>

<file path=ppt/tags/tag157.xml><?xml version="1.0" encoding="utf-8"?>
<p:tagLst xmlns:p="http://schemas.openxmlformats.org/presentationml/2006/main">
  <p:tag name="KSO_WM_TAG_VERSION" val="1.0"/>
  <p:tag name="KSO_WM_BEAUTIFY_FLAG" val="#wm#"/>
  <p:tag name="KSO_WM_UNIT_TYPE" val="i"/>
  <p:tag name="KSO_WM_UNIT_ID" val="special20163032_6*i*0"/>
  <p:tag name="KSO_WM_TEMPLATE_CATEGORY" val="special"/>
  <p:tag name="KSO_WM_TEMPLATE_INDEX" val="20163032"/>
  <p:tag name="KSO_WM_UNIT_INDEX" val="0"/>
</p:tagLst>
</file>

<file path=ppt/tags/tag158.xml><?xml version="1.0" encoding="utf-8"?>
<p:tagLst xmlns:p="http://schemas.openxmlformats.org/presentationml/2006/main">
  <p:tag name="KSO_WM_TAG_VERSION" val="1.0"/>
  <p:tag name="KSO_WM_BEAUTIFY_FLAG" val="#wm#"/>
  <p:tag name="KSO_WM_UNIT_TYPE" val="i"/>
  <p:tag name="KSO_WM_UNIT_ID" val="special20163032_6*i*1"/>
  <p:tag name="KSO_WM_TEMPLATE_CATEGORY" val="special"/>
  <p:tag name="KSO_WM_TEMPLATE_INDEX" val="20163032"/>
  <p:tag name="KSO_WM_UNIT_INDEX" val="1"/>
</p:tagLst>
</file>

<file path=ppt/tags/tag159.xml><?xml version="1.0" encoding="utf-8"?>
<p:tagLst xmlns:p="http://schemas.openxmlformats.org/presentationml/2006/main">
  <p:tag name="KSO_WM_TAG_VERSION" val="1.0"/>
  <p:tag name="KSO_WM_BEAUTIFY_FLAG" val="#wm#"/>
  <p:tag name="KSO_WM_UNIT_TYPE" val="i"/>
  <p:tag name="KSO_WM_UNIT_ID" val="special20163032_6*i*2"/>
  <p:tag name="KSO_WM_TEMPLATE_CATEGORY" val="special"/>
  <p:tag name="KSO_WM_TEMPLATE_INDEX" val="20163032"/>
  <p:tag name="KSO_WM_UNIT_INDEX"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TAG_VERSION" val="1.0"/>
  <p:tag name="KSO_WM_BEAUTIFY_FLAG" val="#wm#"/>
  <p:tag name="KSO_WM_UNIT_TYPE" val="i"/>
  <p:tag name="KSO_WM_UNIT_ID" val="special20163032_6*i*3"/>
  <p:tag name="KSO_WM_TEMPLATE_CATEGORY" val="special"/>
  <p:tag name="KSO_WM_TEMPLATE_INDEX" val="20163032"/>
  <p:tag name="KSO_WM_UNIT_INDEX" val="3"/>
</p:tagLst>
</file>

<file path=ppt/tags/tag161.xml><?xml version="1.0" encoding="utf-8"?>
<p:tagLst xmlns:p="http://schemas.openxmlformats.org/presentationml/2006/main">
  <p:tag name="KSO_WM_TAG_VERSION" val="1.0"/>
  <p:tag name="KSO_WM_BEAUTIFY_FLAG" val="#wm#"/>
  <p:tag name="KSO_WM_UNIT_TYPE" val="i"/>
  <p:tag name="KSO_WM_UNIT_ID" val="special20163032_6*i*4"/>
  <p:tag name="KSO_WM_TEMPLATE_CATEGORY" val="special"/>
  <p:tag name="KSO_WM_TEMPLATE_INDEX" val="20163032"/>
  <p:tag name="KSO_WM_UNIT_INDEX" val="4"/>
</p:tagLst>
</file>

<file path=ppt/tags/tag162.xml><?xml version="1.0" encoding="utf-8"?>
<p:tagLst xmlns:p="http://schemas.openxmlformats.org/presentationml/2006/main">
  <p:tag name="KSO_WM_TAG_VERSION" val="1.0"/>
  <p:tag name="KSO_WM_BEAUTIFY_FLAG" val="#wm#"/>
  <p:tag name="KSO_WM_UNIT_TYPE" val="i"/>
  <p:tag name="KSO_WM_UNIT_ID" val="special20163032_6*i*5"/>
  <p:tag name="KSO_WM_TEMPLATE_CATEGORY" val="special"/>
  <p:tag name="KSO_WM_TEMPLATE_INDEX" val="20163032"/>
  <p:tag name="KSO_WM_UNIT_INDEX" val="5"/>
</p:tagLst>
</file>

<file path=ppt/tags/tag163.xml><?xml version="1.0" encoding="utf-8"?>
<p:tagLst xmlns:p="http://schemas.openxmlformats.org/presentationml/2006/main">
  <p:tag name="KSO_WM_TAG_VERSION" val="1.0"/>
  <p:tag name="KSO_WM_BEAUTIFY_FLAG" val="#wm#"/>
  <p:tag name="KSO_WM_UNIT_TYPE" val="i"/>
  <p:tag name="KSO_WM_UNIT_ID" val="special20163032_6*i*6"/>
  <p:tag name="KSO_WM_TEMPLATE_CATEGORY" val="special"/>
  <p:tag name="KSO_WM_TEMPLATE_INDEX" val="20163032"/>
  <p:tag name="KSO_WM_UNIT_INDEX" val="6"/>
</p:tagLst>
</file>

<file path=ppt/tags/tag164.xml><?xml version="1.0" encoding="utf-8"?>
<p:tagLst xmlns:p="http://schemas.openxmlformats.org/presentationml/2006/main">
  <p:tag name="KSO_WM_TAG_VERSION" val="1.0"/>
  <p:tag name="KSO_WM_BEAUTIFY_FLAG" val="#wm#"/>
  <p:tag name="KSO_WM_UNIT_TYPE" val="i"/>
  <p:tag name="KSO_WM_UNIT_ID" val="special20163032_6*i*11"/>
  <p:tag name="KSO_WM_TEMPLATE_CATEGORY" val="special"/>
  <p:tag name="KSO_WM_TEMPLATE_INDEX" val="20163032"/>
  <p:tag name="KSO_WM_UNIT_INDEX" val="11"/>
</p:tagLst>
</file>

<file path=ppt/tags/tag165.xml><?xml version="1.0" encoding="utf-8"?>
<p:tagLst xmlns:p="http://schemas.openxmlformats.org/presentationml/2006/main">
  <p:tag name="KSO_WM_TAG_VERSION" val="1.0"/>
  <p:tag name="KSO_WM_BEAUTIFY_FLAG" val="#wm#"/>
  <p:tag name="KSO_WM_UNIT_TYPE" val="i"/>
  <p:tag name="KSO_WM_UNIT_ID" val="special20163032_6*i*16"/>
  <p:tag name="KSO_WM_TEMPLATE_CATEGORY" val="special"/>
  <p:tag name="KSO_WM_TEMPLATE_INDEX" val="20163032"/>
  <p:tag name="KSO_WM_UNIT_INDEX" val="16"/>
</p:tagLst>
</file>

<file path=ppt/tags/tag166.xml><?xml version="1.0" encoding="utf-8"?>
<p:tagLst xmlns:p="http://schemas.openxmlformats.org/presentationml/2006/main">
  <p:tag name="KSO_WM_TAG_VERSION" val="1.0"/>
  <p:tag name="KSO_WM_BEAUTIFY_FLAG" val="#wm#"/>
  <p:tag name="KSO_WM_UNIT_TYPE" val="i"/>
  <p:tag name="KSO_WM_UNIT_ID" val="special20163032_6*i*23"/>
  <p:tag name="KSO_WM_TEMPLATE_CATEGORY" val="special"/>
  <p:tag name="KSO_WM_TEMPLATE_INDEX" val="20163032"/>
  <p:tag name="KSO_WM_UNIT_INDEX" val="23"/>
</p:tagLst>
</file>

<file path=ppt/tags/tag167.xml><?xml version="1.0" encoding="utf-8"?>
<p:tagLst xmlns:p="http://schemas.openxmlformats.org/presentationml/2006/main">
  <p:tag name="KSO_WM_TAG_VERSION" val="1.0"/>
  <p:tag name="KSO_WM_BEAUTIFY_FLAG" val="#wm#"/>
  <p:tag name="KSO_WM_UNIT_TYPE" val="i"/>
  <p:tag name="KSO_WM_UNIT_ID" val="special20163032_6*i*34"/>
  <p:tag name="KSO_WM_TEMPLATE_CATEGORY" val="special"/>
  <p:tag name="KSO_WM_TEMPLATE_INDEX" val="20163032"/>
  <p:tag name="KSO_WM_UNIT_INDEX" val="34"/>
</p:tagLst>
</file>

<file path=ppt/tags/tag168.xml><?xml version="1.0" encoding="utf-8"?>
<p:tagLst xmlns:p="http://schemas.openxmlformats.org/presentationml/2006/main">
  <p:tag name="KSO_WM_TAG_VERSION" val="1.0"/>
  <p:tag name="KSO_WM_BEAUTIFY_FLAG" val="#wm#"/>
  <p:tag name="KSO_WM_UNIT_TYPE" val="i"/>
  <p:tag name="KSO_WM_UNIT_ID" val="special20163032_6*i*35"/>
  <p:tag name="KSO_WM_TEMPLATE_CATEGORY" val="special"/>
  <p:tag name="KSO_WM_TEMPLATE_INDEX" val="20163032"/>
  <p:tag name="KSO_WM_UNIT_INDEX" val="35"/>
</p:tagLst>
</file>

<file path=ppt/tags/tag169.xml><?xml version="1.0" encoding="utf-8"?>
<p:tagLst xmlns:p="http://schemas.openxmlformats.org/presentationml/2006/main">
  <p:tag name="KSO_WM_TAG_VERSION" val="1.0"/>
  <p:tag name="KSO_WM_BEAUTIFY_FLAG" val="#wm#"/>
  <p:tag name="KSO_WM_UNIT_TYPE" val="i"/>
  <p:tag name="KSO_WM_UNIT_ID" val="special20163032_6*i*36"/>
  <p:tag name="KSO_WM_TEMPLATE_CATEGORY" val="special"/>
  <p:tag name="KSO_WM_TEMPLATE_INDEX" val="20163032"/>
  <p:tag name="KSO_WM_UNIT_INDEX" val="3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TAG_VERSION" val="1.0"/>
  <p:tag name="KSO_WM_BEAUTIFY_FLAG" val="#wm#"/>
  <p:tag name="KSO_WM_UNIT_TYPE" val="i"/>
  <p:tag name="KSO_WM_UNIT_ID" val="special20163032_6*i*37"/>
  <p:tag name="KSO_WM_TEMPLATE_CATEGORY" val="special"/>
  <p:tag name="KSO_WM_TEMPLATE_INDEX" val="20163032"/>
  <p:tag name="KSO_WM_UNIT_INDEX" val="37"/>
</p:tagLst>
</file>

<file path=ppt/tags/tag171.xml><?xml version="1.0" encoding="utf-8"?>
<p:tagLst xmlns:p="http://schemas.openxmlformats.org/presentationml/2006/main">
  <p:tag name="KSO_WM_TAG_VERSION" val="1.0"/>
  <p:tag name="KSO_WM_BEAUTIFY_FLAG" val="#wm#"/>
  <p:tag name="KSO_WM_UNIT_TYPE" val="i"/>
  <p:tag name="KSO_WM_UNIT_ID" val="special20163032_10*i*8"/>
  <p:tag name="KSO_WM_TEMPLATE_CATEGORY" val="special"/>
  <p:tag name="KSO_WM_TEMPLATE_INDEX" val="20163032"/>
  <p:tag name="KSO_WM_UNIT_INDEX" val="8"/>
</p:tagLst>
</file>

<file path=ppt/tags/tag172.xml><?xml version="1.0" encoding="utf-8"?>
<p:tagLst xmlns:p="http://schemas.openxmlformats.org/presentationml/2006/main">
  <p:tag name="KSO_WM_TAG_VERSION" val="1.0"/>
  <p:tag name="KSO_WM_BEAUTIFY_FLAG" val="#wm#"/>
  <p:tag name="KSO_WM_UNIT_TYPE" val="i"/>
  <p:tag name="KSO_WM_UNIT_ID" val="special20163032_10*i*17"/>
  <p:tag name="KSO_WM_TEMPLATE_CATEGORY" val="special"/>
  <p:tag name="KSO_WM_TEMPLATE_INDEX" val="20163032"/>
  <p:tag name="KSO_WM_UNIT_INDEX" val="17"/>
</p:tagLst>
</file>

<file path=ppt/tags/tag173.xml><?xml version="1.0" encoding="utf-8"?>
<p:tagLst xmlns:p="http://schemas.openxmlformats.org/presentationml/2006/main">
  <p:tag name="KSO_WM_TAG_VERSION" val="1.0"/>
  <p:tag name="KSO_WM_BEAUTIFY_FLAG" val="#wm#"/>
  <p:tag name="KSO_WM_UNIT_TYPE" val="i"/>
  <p:tag name="KSO_WM_UNIT_ID" val="special20163032_10*i*22"/>
  <p:tag name="KSO_WM_TEMPLATE_CATEGORY" val="special"/>
  <p:tag name="KSO_WM_TEMPLATE_INDEX" val="20163032"/>
  <p:tag name="KSO_WM_UNIT_INDEX" val="22"/>
</p:tagLst>
</file>

<file path=ppt/tags/tag174.xml><?xml version="1.0" encoding="utf-8"?>
<p:tagLst xmlns:p="http://schemas.openxmlformats.org/presentationml/2006/main">
  <p:tag name="KSO_WM_TAG_VERSION" val="1.0"/>
  <p:tag name="KSO_WM_BEAUTIFY_FLAG" val="#wm#"/>
  <p:tag name="KSO_WM_UNIT_TYPE" val="i"/>
  <p:tag name="KSO_WM_UNIT_ID" val="special20163032_10*i*24"/>
  <p:tag name="KSO_WM_TEMPLATE_CATEGORY" val="special"/>
  <p:tag name="KSO_WM_TEMPLATE_INDEX" val="20163032"/>
  <p:tag name="KSO_WM_UNIT_INDEX" val="24"/>
</p:tagLst>
</file>

<file path=ppt/tags/tag175.xml><?xml version="1.0" encoding="utf-8"?>
<p:tagLst xmlns:p="http://schemas.openxmlformats.org/presentationml/2006/main">
  <p:tag name="KSO_WM_TAG_VERSION" val="1.0"/>
  <p:tag name="KSO_WM_BEAUTIFY_FLAG" val="#wm#"/>
  <p:tag name="KSO_WM_UNIT_TYPE" val="i"/>
  <p:tag name="KSO_WM_UNIT_ID" val="special20163032_10*i*9"/>
  <p:tag name="KSO_WM_TEMPLATE_CATEGORY" val="special"/>
  <p:tag name="KSO_WM_TEMPLATE_INDEX" val="20163032"/>
  <p:tag name="KSO_WM_UNIT_INDEX" val="9"/>
</p:tagLst>
</file>

<file path=ppt/tags/tag176.xml><?xml version="1.0" encoding="utf-8"?>
<p:tagLst xmlns:p="http://schemas.openxmlformats.org/presentationml/2006/main">
  <p:tag name="KSO_WM_TAG_VERSION" val="1.0"/>
  <p:tag name="KSO_WM_BEAUTIFY_FLAG" val="#wm#"/>
  <p:tag name="KSO_WM_UNIT_TYPE" val="i"/>
  <p:tag name="KSO_WM_UNIT_ID" val="special20163032_10*i*18"/>
  <p:tag name="KSO_WM_TEMPLATE_CATEGORY" val="special"/>
  <p:tag name="KSO_WM_TEMPLATE_INDEX" val="20163032"/>
  <p:tag name="KSO_WM_UNIT_INDEX" val="18"/>
</p:tagLst>
</file>

<file path=ppt/tags/tag177.xml><?xml version="1.0" encoding="utf-8"?>
<p:tagLst xmlns:p="http://schemas.openxmlformats.org/presentationml/2006/main">
  <p:tag name="KSO_WM_TAG_VERSION" val="1.0"/>
  <p:tag name="KSO_WM_BEAUTIFY_FLAG" val="#wm#"/>
  <p:tag name="KSO_WM_UNIT_TYPE" val="i"/>
  <p:tag name="KSO_WM_UNIT_ID" val="special20163032_10*i*0"/>
  <p:tag name="KSO_WM_TEMPLATE_CATEGORY" val="special"/>
  <p:tag name="KSO_WM_TEMPLATE_INDEX" val="20163032"/>
  <p:tag name="KSO_WM_UNIT_INDEX" val="0"/>
</p:tagLst>
</file>

<file path=ppt/tags/tag178.xml><?xml version="1.0" encoding="utf-8"?>
<p:tagLst xmlns:p="http://schemas.openxmlformats.org/presentationml/2006/main">
  <p:tag name="KSO_WM_TAG_VERSION" val="1.0"/>
  <p:tag name="KSO_WM_BEAUTIFY_FLAG" val="#wm#"/>
  <p:tag name="KSO_WM_UNIT_TYPE" val="i"/>
  <p:tag name="KSO_WM_UNIT_ID" val="special20163032_10*i*1"/>
  <p:tag name="KSO_WM_TEMPLATE_CATEGORY" val="special"/>
  <p:tag name="KSO_WM_TEMPLATE_INDEX" val="20163032"/>
  <p:tag name="KSO_WM_UNIT_INDEX" val="1"/>
</p:tagLst>
</file>

<file path=ppt/tags/tag179.xml><?xml version="1.0" encoding="utf-8"?>
<p:tagLst xmlns:p="http://schemas.openxmlformats.org/presentationml/2006/main">
  <p:tag name="KSO_WM_TAG_VERSION" val="1.0"/>
  <p:tag name="KSO_WM_BEAUTIFY_FLAG" val="#wm#"/>
  <p:tag name="KSO_WM_UNIT_TYPE" val="i"/>
  <p:tag name="KSO_WM_UNIT_ID" val="special20163032_10*i*2"/>
  <p:tag name="KSO_WM_TEMPLATE_CATEGORY" val="special"/>
  <p:tag name="KSO_WM_TEMPLATE_INDEX" val="20163032"/>
  <p:tag name="KSO_WM_UNIT_INDEX"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TAG_VERSION" val="1.0"/>
  <p:tag name="KSO_WM_BEAUTIFY_FLAG" val="#wm#"/>
  <p:tag name="KSO_WM_UNIT_TYPE" val="i"/>
  <p:tag name="KSO_WM_UNIT_ID" val="special20163032_10*i*3"/>
  <p:tag name="KSO_WM_TEMPLATE_CATEGORY" val="special"/>
  <p:tag name="KSO_WM_TEMPLATE_INDEX" val="20163032"/>
  <p:tag name="KSO_WM_UNIT_INDEX" val="3"/>
</p:tagLst>
</file>

<file path=ppt/tags/tag181.xml><?xml version="1.0" encoding="utf-8"?>
<p:tagLst xmlns:p="http://schemas.openxmlformats.org/presentationml/2006/main">
  <p:tag name="KSO_WM_TAG_VERSION" val="1.0"/>
  <p:tag name="KSO_WM_BEAUTIFY_FLAG" val="#wm#"/>
  <p:tag name="KSO_WM_UNIT_TYPE" val="i"/>
  <p:tag name="KSO_WM_UNIT_ID" val="special20163032_10*i*5"/>
  <p:tag name="KSO_WM_TEMPLATE_CATEGORY" val="special"/>
  <p:tag name="KSO_WM_TEMPLATE_INDEX" val="20163032"/>
  <p:tag name="KSO_WM_UNIT_INDEX" val="5"/>
</p:tagLst>
</file>

<file path=ppt/tags/tag182.xml><?xml version="1.0" encoding="utf-8"?>
<p:tagLst xmlns:p="http://schemas.openxmlformats.org/presentationml/2006/main">
  <p:tag name="KSO_WM_TAG_VERSION" val="1.0"/>
  <p:tag name="KSO_WM_BEAUTIFY_FLAG" val="#wm#"/>
  <p:tag name="KSO_WM_UNIT_TYPE" val="i"/>
  <p:tag name="KSO_WM_UNIT_ID" val="special20163032_10*i*6"/>
  <p:tag name="KSO_WM_TEMPLATE_CATEGORY" val="special"/>
  <p:tag name="KSO_WM_TEMPLATE_INDEX" val="20163032"/>
  <p:tag name="KSO_WM_UNIT_INDEX" val="6"/>
</p:tagLst>
</file>

<file path=ppt/tags/tag183.xml><?xml version="1.0" encoding="utf-8"?>
<p:tagLst xmlns:p="http://schemas.openxmlformats.org/presentationml/2006/main">
  <p:tag name="KSO_WM_TAG_VERSION" val="1.0"/>
  <p:tag name="KSO_WM_BEAUTIFY_FLAG" val="#wm#"/>
  <p:tag name="KSO_WM_UNIT_TYPE" val="i"/>
  <p:tag name="KSO_WM_UNIT_ID" val="special20163032_10*i*8"/>
  <p:tag name="KSO_WM_TEMPLATE_CATEGORY" val="special"/>
  <p:tag name="KSO_WM_TEMPLATE_INDEX" val="20163032"/>
  <p:tag name="KSO_WM_UNIT_INDEX" val="8"/>
</p:tagLst>
</file>

<file path=ppt/tags/tag184.xml><?xml version="1.0" encoding="utf-8"?>
<p:tagLst xmlns:p="http://schemas.openxmlformats.org/presentationml/2006/main">
  <p:tag name="KSO_WM_TAG_VERSION" val="1.0"/>
  <p:tag name="KSO_WM_BEAUTIFY_FLAG" val="#wm#"/>
  <p:tag name="KSO_WM_UNIT_TYPE" val="i"/>
  <p:tag name="KSO_WM_UNIT_ID" val="special20163032_10*i*9"/>
  <p:tag name="KSO_WM_TEMPLATE_CATEGORY" val="special"/>
  <p:tag name="KSO_WM_TEMPLATE_INDEX" val="20163032"/>
  <p:tag name="KSO_WM_UNIT_INDEX" val="9"/>
</p:tagLst>
</file>

<file path=ppt/tags/tag185.xml><?xml version="1.0" encoding="utf-8"?>
<p:tagLst xmlns:p="http://schemas.openxmlformats.org/presentationml/2006/main">
  <p:tag name="KSO_WM_TAG_VERSION" val="1.0"/>
  <p:tag name="KSO_WM_BEAUTIFY_FLAG" val="#wm#"/>
  <p:tag name="KSO_WM_UNIT_TYPE" val="i"/>
  <p:tag name="KSO_WM_UNIT_ID" val="special20163032_10*i*10"/>
  <p:tag name="KSO_WM_TEMPLATE_CATEGORY" val="special"/>
  <p:tag name="KSO_WM_TEMPLATE_INDEX" val="20163032"/>
  <p:tag name="KSO_WM_UNIT_INDEX" val="10"/>
</p:tagLst>
</file>

<file path=ppt/tags/tag186.xml><?xml version="1.0" encoding="utf-8"?>
<p:tagLst xmlns:p="http://schemas.openxmlformats.org/presentationml/2006/main">
  <p:tag name="KSO_WM_TAG_VERSION" val="1.0"/>
  <p:tag name="KSO_WM_BEAUTIFY_FLAG" val="#wm#"/>
  <p:tag name="KSO_WM_UNIT_TYPE" val="i"/>
  <p:tag name="KSO_WM_UNIT_ID" val="special20163032_10*i*15"/>
  <p:tag name="KSO_WM_TEMPLATE_CATEGORY" val="special"/>
  <p:tag name="KSO_WM_TEMPLATE_INDEX" val="20163032"/>
  <p:tag name="KSO_WM_UNIT_INDEX" val="15"/>
</p:tagLst>
</file>

<file path=ppt/tags/tag187.xml><?xml version="1.0" encoding="utf-8"?>
<p:tagLst xmlns:p="http://schemas.openxmlformats.org/presentationml/2006/main">
  <p:tag name="KSO_WM_TAG_VERSION" val="1.0"/>
  <p:tag name="KSO_WM_BEAUTIFY_FLAG" val="#wm#"/>
  <p:tag name="KSO_WM_UNIT_TYPE" val="i"/>
  <p:tag name="KSO_WM_UNIT_ID" val="special20163032_10*i*17"/>
  <p:tag name="KSO_WM_TEMPLATE_CATEGORY" val="special"/>
  <p:tag name="KSO_WM_TEMPLATE_INDEX" val="20163032"/>
  <p:tag name="KSO_WM_UNIT_INDEX" val="17"/>
</p:tagLst>
</file>

<file path=ppt/tags/tag188.xml><?xml version="1.0" encoding="utf-8"?>
<p:tagLst xmlns:p="http://schemas.openxmlformats.org/presentationml/2006/main">
  <p:tag name="KSO_WM_TAG_VERSION" val="1.0"/>
  <p:tag name="KSO_WM_BEAUTIFY_FLAG" val="#wm#"/>
  <p:tag name="KSO_WM_UNIT_TYPE" val="i"/>
  <p:tag name="KSO_WM_UNIT_ID" val="special20163032_10*i*18"/>
  <p:tag name="KSO_WM_TEMPLATE_CATEGORY" val="special"/>
  <p:tag name="KSO_WM_TEMPLATE_INDEX" val="20163032"/>
  <p:tag name="KSO_WM_UNIT_INDEX" val="18"/>
</p:tagLst>
</file>

<file path=ppt/tags/tag189.xml><?xml version="1.0" encoding="utf-8"?>
<p:tagLst xmlns:p="http://schemas.openxmlformats.org/presentationml/2006/main">
  <p:tag name="KSO_WM_TAG_VERSION" val="1.0"/>
  <p:tag name="KSO_WM_BEAUTIFY_FLAG" val="#wm#"/>
  <p:tag name="KSO_WM_UNIT_TYPE" val="i"/>
  <p:tag name="KSO_WM_UNIT_ID" val="special20163032_10*i*19"/>
  <p:tag name="KSO_WM_TEMPLATE_CATEGORY" val="special"/>
  <p:tag name="KSO_WM_TEMPLATE_INDEX" val="20163032"/>
  <p:tag name="KSO_WM_UNIT_INDEX" val="19"/>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TAG_VERSION" val="1.0"/>
  <p:tag name="KSO_WM_BEAUTIFY_FLAG" val="#wm#"/>
  <p:tag name="KSO_WM_UNIT_TYPE" val="i"/>
  <p:tag name="KSO_WM_UNIT_ID" val="special20163032_10*i*20"/>
  <p:tag name="KSO_WM_TEMPLATE_CATEGORY" val="special"/>
  <p:tag name="KSO_WM_TEMPLATE_INDEX" val="20163032"/>
  <p:tag name="KSO_WM_UNIT_INDEX" val="20"/>
</p:tagLst>
</file>

<file path=ppt/tags/tag191.xml><?xml version="1.0" encoding="utf-8"?>
<p:tagLst xmlns:p="http://schemas.openxmlformats.org/presentationml/2006/main">
  <p:tag name="KSO_WM_TAG_VERSION" val="1.0"/>
  <p:tag name="KSO_WM_BEAUTIFY_FLAG" val="#wm#"/>
  <p:tag name="KSO_WM_UNIT_TYPE" val="i"/>
  <p:tag name="KSO_WM_UNIT_ID" val="special20163032_10*i*21"/>
  <p:tag name="KSO_WM_TEMPLATE_CATEGORY" val="special"/>
  <p:tag name="KSO_WM_TEMPLATE_INDEX" val="20163032"/>
  <p:tag name="KSO_WM_UNIT_INDEX" val="21"/>
</p:tagLst>
</file>

<file path=ppt/tags/tag192.xml><?xml version="1.0" encoding="utf-8"?>
<p:tagLst xmlns:p="http://schemas.openxmlformats.org/presentationml/2006/main">
  <p:tag name="KSO_WM_TAG_VERSION" val="1.0"/>
  <p:tag name="KSO_WM_BEAUTIFY_FLAG" val="#wm#"/>
  <p:tag name="KSO_WM_UNIT_TYPE" val="i"/>
  <p:tag name="KSO_WM_UNIT_ID" val="special20163032_10*i*22"/>
  <p:tag name="KSO_WM_TEMPLATE_CATEGORY" val="special"/>
  <p:tag name="KSO_WM_TEMPLATE_INDEX" val="20163032"/>
  <p:tag name="KSO_WM_UNIT_INDEX" val="22"/>
</p:tagLst>
</file>

<file path=ppt/tags/tag193.xml><?xml version="1.0" encoding="utf-8"?>
<p:tagLst xmlns:p="http://schemas.openxmlformats.org/presentationml/2006/main">
  <p:tag name="KSO_WM_TAG_VERSION" val="1.0"/>
  <p:tag name="KSO_WM_BEAUTIFY_FLAG" val="#wm#"/>
  <p:tag name="KSO_WM_UNIT_TYPE" val="i"/>
  <p:tag name="KSO_WM_UNIT_ID" val="special20163032_10*i*23"/>
  <p:tag name="KSO_WM_TEMPLATE_CATEGORY" val="special"/>
  <p:tag name="KSO_WM_TEMPLATE_INDEX" val="20163032"/>
  <p:tag name="KSO_WM_UNIT_INDEX" val="23"/>
</p:tagLst>
</file>

<file path=ppt/tags/tag194.xml><?xml version="1.0" encoding="utf-8"?>
<p:tagLst xmlns:p="http://schemas.openxmlformats.org/presentationml/2006/main">
  <p:tag name="KSO_WM_TAG_VERSION" val="1.0"/>
  <p:tag name="KSO_WM_BEAUTIFY_FLAG" val="#wm#"/>
  <p:tag name="KSO_WM_UNIT_TYPE" val="i"/>
  <p:tag name="KSO_WM_UNIT_ID" val="special20163032_10*i*24"/>
  <p:tag name="KSO_WM_TEMPLATE_CATEGORY" val="special"/>
  <p:tag name="KSO_WM_TEMPLATE_INDEX" val="20163032"/>
  <p:tag name="KSO_WM_UNIT_INDEX" val="24"/>
</p:tagLst>
</file>

<file path=ppt/tags/tag195.xml><?xml version="1.0" encoding="utf-8"?>
<p:tagLst xmlns:p="http://schemas.openxmlformats.org/presentationml/2006/main">
  <p:tag name="KSO_WM_TAG_VERSION" val="1.0"/>
  <p:tag name="KSO_WM_BEAUTIFY_FLAG" val="#wm#"/>
  <p:tag name="KSO_WM_UNIT_TYPE" val="i"/>
  <p:tag name="KSO_WM_UNIT_ID" val="special20163032_10*i*25"/>
  <p:tag name="KSO_WM_TEMPLATE_CATEGORY" val="special"/>
  <p:tag name="KSO_WM_TEMPLATE_INDEX" val="20163032"/>
  <p:tag name="KSO_WM_UNIT_INDEX" val="25"/>
</p:tagLst>
</file>

<file path=ppt/tags/tag196.xml><?xml version="1.0" encoding="utf-8"?>
<p:tagLst xmlns:p="http://schemas.openxmlformats.org/presentationml/2006/main">
  <p:tag name="KSO_WM_TAG_VERSION" val="1.0"/>
  <p:tag name="KSO_WM_BEAUTIFY_FLAG" val="#wm#"/>
  <p:tag name="KSO_WM_UNIT_TYPE" val="i"/>
  <p:tag name="KSO_WM_UNIT_ID" val="special20163032_10*i*24"/>
  <p:tag name="KSO_WM_TEMPLATE_CATEGORY" val="special"/>
  <p:tag name="KSO_WM_TEMPLATE_INDEX" val="20163032"/>
  <p:tag name="KSO_WM_UNIT_INDEX" val="24"/>
</p:tagLst>
</file>

<file path=ppt/tags/tag197.xml><?xml version="1.0" encoding="utf-8"?>
<p:tagLst xmlns:p="http://schemas.openxmlformats.org/presentationml/2006/main">
  <p:tag name="KSO_WM_TAG_VERSION" val="1.0"/>
  <p:tag name="KSO_WM_BEAUTIFY_FLAG" val="#wm#"/>
  <p:tag name="KSO_WM_UNIT_TYPE" val="i"/>
  <p:tag name="KSO_WM_UNIT_ID" val="special20163032_10*i*25"/>
  <p:tag name="KSO_WM_TEMPLATE_CATEGORY" val="special"/>
  <p:tag name="KSO_WM_TEMPLATE_INDEX" val="20163032"/>
  <p:tag name="KSO_WM_UNIT_INDEX" val="25"/>
</p:tagLst>
</file>

<file path=ppt/tags/tag198.xml><?xml version="1.0" encoding="utf-8"?>
<p:tagLst xmlns:p="http://schemas.openxmlformats.org/presentationml/2006/main">
  <p:tag name="KSO_WM_TAG_VERSION" val="1.0"/>
  <p:tag name="KSO_WM_BEAUTIFY_FLAG" val="#wm#"/>
  <p:tag name="KSO_WM_UNIT_TYPE" val="i"/>
  <p:tag name="KSO_WM_UNIT_ID" val="special20163032_10*i*22"/>
  <p:tag name="KSO_WM_TEMPLATE_CATEGORY" val="special"/>
  <p:tag name="KSO_WM_TEMPLATE_INDEX" val="20163032"/>
  <p:tag name="KSO_WM_UNIT_INDEX" val="22"/>
</p:tagLst>
</file>

<file path=ppt/tags/tag199.xml><?xml version="1.0" encoding="utf-8"?>
<p:tagLst xmlns:p="http://schemas.openxmlformats.org/presentationml/2006/main">
  <p:tag name="KSO_WM_TAG_VERSION" val="1.0"/>
  <p:tag name="KSO_WM_BEAUTIFY_FLAG" val="#wm#"/>
  <p:tag name="KSO_WM_UNIT_TYPE" val="i"/>
  <p:tag name="KSO_WM_UNIT_ID" val="special20163032_10*i*23"/>
  <p:tag name="KSO_WM_TEMPLATE_CATEGORY" val="special"/>
  <p:tag name="KSO_WM_TEMPLATE_INDEX" val="20163032"/>
  <p:tag name="KSO_WM_UNIT_INDEX" val="23"/>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TAG_VERSION" val="1.0"/>
  <p:tag name="KSO_WM_BEAUTIFY_FLAG" val="#wm#"/>
  <p:tag name="KSO_WM_UNIT_TYPE" val="i"/>
  <p:tag name="KSO_WM_UNIT_ID" val="diagram160193_5*i*0"/>
  <p:tag name="KSO_WM_TEMPLATE_CATEGORY" val="diagram"/>
  <p:tag name="KSO_WM_TEMPLATE_INDEX" val="160193"/>
  <p:tag name="KSO_WM_UNIT_INDEX" val="0"/>
</p:tagLst>
</file>

<file path=ppt/tags/tag201.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
  <p:tag name="KSO_WM_UNIT_ID" val="diagram160193_5*m_i*1_1"/>
  <p:tag name="KSO_WM_UNIT_CLEAR" val="1"/>
  <p:tag name="KSO_WM_UNIT_LAYERLEVEL" val="1_1"/>
  <p:tag name="KSO_WM_DIAGRAM_GROUP_CODE" val="m1-1"/>
  <p:tag name="KSO_WM_UNIT_FILL_FORE_SCHEMECOLOR_INDEX" val="10"/>
  <p:tag name="KSO_WM_UNIT_FILL_TYPE" val="1"/>
  <p:tag name="KSO_WM_UNIT_LINE_FORE_SCHEMECOLOR_INDEX" val="10"/>
  <p:tag name="KSO_WM_UNIT_LINE_FILL_TYPE" val="2"/>
  <p:tag name="KSO_WM_UNIT_TEXT_FILL_FORE_SCHEMECOLOR_INDEX" val="14"/>
  <p:tag name="KSO_WM_UNIT_TEXT_FILL_TYPE" val="1"/>
</p:tagLst>
</file>

<file path=ppt/tags/tag202.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2"/>
  <p:tag name="KSO_WM_UNIT_ID" val="diagram160193_5*m_i*1_2"/>
  <p:tag name="KSO_WM_UNIT_CLEAR" val="1"/>
  <p:tag name="KSO_WM_UNIT_LAYERLEVEL" val="1_1"/>
  <p:tag name="KSO_WM_DIAGRAM_GROUP_CODE" val="m1-1"/>
  <p:tag name="KSO_WM_UNIT_LINE_FORE_SCHEMECOLOR_INDEX" val="14"/>
  <p:tag name="KSO_WM_UNIT_LINE_FILL_TYPE" val="2"/>
</p:tagLst>
</file>

<file path=ppt/tags/tag203.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1_1"/>
  <p:tag name="KSO_WM_UNIT_ID" val="diagram160193_5*m_h_a*1_1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10"/>
  <p:tag name="KSO_WM_UNIT_TEXT_FILL_TYPE" val="1"/>
</p:tagLst>
</file>

<file path=ppt/tags/tag204.xml><?xml version="1.0" encoding="utf-8"?>
<p:tagLst xmlns:p="http://schemas.openxmlformats.org/presentationml/2006/main">
  <p:tag name="KSO_WM_TAG_VERSION" val="1.0"/>
  <p:tag name="KSO_WM_BEAUTIFY_FLAG" val="#wm#"/>
  <p:tag name="KSO_WM_UNIT_TYPE" val="i"/>
  <p:tag name="KSO_WM_UNIT_ID" val="diagram160193_5*i*9"/>
  <p:tag name="KSO_WM_TEMPLATE_CATEGORY" val="diagram"/>
  <p:tag name="KSO_WM_TEMPLATE_INDEX" val="160193"/>
  <p:tag name="KSO_WM_UNIT_INDEX" val="9"/>
</p:tagLst>
</file>

<file path=ppt/tags/tag205.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3"/>
  <p:tag name="KSO_WM_UNIT_ID" val="diagram160193_5*m_i*1_3"/>
  <p:tag name="KSO_WM_UNIT_CLEAR" val="1"/>
  <p:tag name="KSO_WM_UNIT_LAYERLEVEL" val="1_1"/>
  <p:tag name="KSO_WM_DIAGRAM_GROUP_CODE" val="m1-1"/>
  <p:tag name="KSO_WM_UNIT_FILL_FORE_SCHEMECOLOR_INDEX" val="8"/>
  <p:tag name="KSO_WM_UNIT_FILL_TYPE" val="1"/>
  <p:tag name="KSO_WM_UNIT_LINE_FORE_SCHEMECOLOR_INDEX" val="8"/>
  <p:tag name="KSO_WM_UNIT_LINE_FILL_TYPE" val="2"/>
  <p:tag name="KSO_WM_UNIT_TEXT_FILL_FORE_SCHEMECOLOR_INDEX" val="14"/>
  <p:tag name="KSO_WM_UNIT_TEXT_FILL_TYPE" val="1"/>
</p:tagLst>
</file>

<file path=ppt/tags/tag206.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4"/>
  <p:tag name="KSO_WM_UNIT_ID" val="diagram160193_5*m_i*1_4"/>
  <p:tag name="KSO_WM_UNIT_CLEAR" val="1"/>
  <p:tag name="KSO_WM_UNIT_LAYERLEVEL" val="1_1"/>
  <p:tag name="KSO_WM_DIAGRAM_GROUP_CODE" val="m1-1"/>
  <p:tag name="KSO_WM_UNIT_LINE_FORE_SCHEMECOLOR_INDEX" val="14"/>
  <p:tag name="KSO_WM_UNIT_LINE_FILL_TYPE" val="2"/>
</p:tagLst>
</file>

<file path=ppt/tags/tag207.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2_1"/>
  <p:tag name="KSO_WM_UNIT_ID" val="diagram160193_5*m_h_a*1_2_1"/>
  <p:tag name="KSO_WM_UNIT_CLEAR" val="1"/>
  <p:tag name="KSO_WM_UNIT_LAYERLEVEL" val="1_1_1"/>
  <p:tag name="KSO_WM_UNIT_VALUE" val="10"/>
  <p:tag name="KSO_WM_UNIT_HIGHLIGHT" val="0"/>
  <p:tag name="KSO_WM_UNIT_COMPATIBLE" val="0"/>
  <p:tag name="KSO_WM_UNIT_PRESET_TEXT_INDEX" val="3"/>
  <p:tag name="KSO_WM_UNIT_PRESET_TEXT_LEN" val="15"/>
  <p:tag name="KSO_WM_DIAGRAM_GROUP_CODE" val="m1-1"/>
  <p:tag name="KSO_WM_UNIT_TEXT_FILL_FORE_SCHEMECOLOR_INDEX" val="8"/>
  <p:tag name="KSO_WM_UNIT_TEXT_FILL_TYPE" val="1"/>
</p:tagLst>
</file>

<file path=ppt/tags/tag208.xml><?xml version="1.0" encoding="utf-8"?>
<p:tagLst xmlns:p="http://schemas.openxmlformats.org/presentationml/2006/main">
  <p:tag name="KSO_WM_TAG_VERSION" val="1.0"/>
  <p:tag name="KSO_WM_BEAUTIFY_FLAG" val="#wm#"/>
  <p:tag name="KSO_WM_UNIT_TYPE" val="i"/>
  <p:tag name="KSO_WM_UNIT_ID" val="diagram160193_5*i*18"/>
  <p:tag name="KSO_WM_TEMPLATE_CATEGORY" val="diagram"/>
  <p:tag name="KSO_WM_TEMPLATE_INDEX" val="160193"/>
  <p:tag name="KSO_WM_UNIT_INDEX" val="18"/>
</p:tagLst>
</file>

<file path=ppt/tags/tag209.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5"/>
  <p:tag name="KSO_WM_UNIT_ID" val="diagram160193_5*m_i*1_5"/>
  <p:tag name="KSO_WM_UNIT_CLEAR" val="1"/>
  <p:tag name="KSO_WM_UNIT_LAYERLEVEL" val="1_1"/>
  <p:tag name="KSO_WM_DIAGRAM_GROUP_CODE" val="m1-1"/>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6"/>
  <p:tag name="KSO_WM_UNIT_ID" val="diagram160193_5*m_i*1_6"/>
  <p:tag name="KSO_WM_UNIT_CLEAR" val="1"/>
  <p:tag name="KSO_WM_UNIT_LAYERLEVEL" val="1_1"/>
  <p:tag name="KSO_WM_DIAGRAM_GROUP_CODE" val="m1-1"/>
  <p:tag name="KSO_WM_UNIT_LINE_FORE_SCHEMECOLOR_INDEX" val="14"/>
  <p:tag name="KSO_WM_UNIT_LINE_FILL_TYPE" val="2"/>
</p:tagLst>
</file>

<file path=ppt/tags/tag211.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3_1"/>
  <p:tag name="KSO_WM_UNIT_ID" val="diagram160193_5*m_h_a*1_3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7"/>
  <p:tag name="KSO_WM_UNIT_TEXT_FILL_TYPE" val="1"/>
</p:tagLst>
</file>

<file path=ppt/tags/tag212.xml><?xml version="1.0" encoding="utf-8"?>
<p:tagLst xmlns:p="http://schemas.openxmlformats.org/presentationml/2006/main">
  <p:tag name="KSO_WM_TAG_VERSION" val="1.0"/>
  <p:tag name="KSO_WM_BEAUTIFY_FLAG" val="#wm#"/>
  <p:tag name="KSO_WM_UNIT_TYPE" val="i"/>
  <p:tag name="KSO_WM_UNIT_ID" val="diagram160193_5*i*27"/>
  <p:tag name="KSO_WM_TEMPLATE_CATEGORY" val="diagram"/>
  <p:tag name="KSO_WM_TEMPLATE_INDEX" val="160193"/>
  <p:tag name="KSO_WM_UNIT_INDEX" val="27"/>
</p:tagLst>
</file>

<file path=ppt/tags/tag213.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7"/>
  <p:tag name="KSO_WM_UNIT_ID" val="diagram160193_5*m_i*1_7"/>
  <p:tag name="KSO_WM_UNIT_CLEAR" val="1"/>
  <p:tag name="KSO_WM_UNIT_LAYERLEVEL" val="1_1"/>
  <p:tag name="KSO_WM_DIAGRAM_GROUP_CODE" val="m1-1"/>
  <p:tag name="KSO_WM_UNIT_FILL_FORE_SCHEMECOLOR_INDEX" val="6"/>
  <p:tag name="KSO_WM_UNIT_FILL_TYPE" val="1"/>
  <p:tag name="KSO_WM_UNIT_LINE_FORE_SCHEMECOLOR_INDEX" val="6"/>
  <p:tag name="KSO_WM_UNIT_LINE_FILL_TYPE" val="2"/>
  <p:tag name="KSO_WM_UNIT_TEXT_FILL_FORE_SCHEMECOLOR_INDEX" val="14"/>
  <p:tag name="KSO_WM_UNIT_TEXT_FILL_TYPE" val="1"/>
</p:tagLst>
</file>

<file path=ppt/tags/tag214.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8"/>
  <p:tag name="KSO_WM_UNIT_ID" val="diagram160193_5*m_i*1_8"/>
  <p:tag name="KSO_WM_UNIT_CLEAR" val="1"/>
  <p:tag name="KSO_WM_UNIT_LAYERLEVEL" val="1_1"/>
  <p:tag name="KSO_WM_DIAGRAM_GROUP_CODE" val="m1-1"/>
  <p:tag name="KSO_WM_UNIT_LINE_FORE_SCHEMECOLOR_INDEX" val="14"/>
  <p:tag name="KSO_WM_UNIT_LINE_FILL_TYPE" val="2"/>
</p:tagLst>
</file>

<file path=ppt/tags/tag215.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4_1"/>
  <p:tag name="KSO_WM_UNIT_ID" val="diagram160193_5*m_h_a*1_4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6"/>
  <p:tag name="KSO_WM_UNIT_TEXT_FILL_TYPE" val="1"/>
</p:tagLst>
</file>

<file path=ppt/tags/tag216.xml><?xml version="1.0" encoding="utf-8"?>
<p:tagLst xmlns:p="http://schemas.openxmlformats.org/presentationml/2006/main">
  <p:tag name="KSO_WM_TAG_VERSION" val="1.0"/>
  <p:tag name="KSO_WM_BEAUTIFY_FLAG" val="#wm#"/>
  <p:tag name="KSO_WM_UNIT_TYPE" val="i"/>
  <p:tag name="KSO_WM_UNIT_ID" val="diagram160193_5*i*36"/>
  <p:tag name="KSO_WM_TEMPLATE_CATEGORY" val="diagram"/>
  <p:tag name="KSO_WM_TEMPLATE_INDEX" val="160193"/>
  <p:tag name="KSO_WM_UNIT_INDEX" val="36"/>
</p:tagLst>
</file>

<file path=ppt/tags/tag217.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9"/>
  <p:tag name="KSO_WM_UNIT_ID" val="diagram160193_5*m_i*1_9"/>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218.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0"/>
  <p:tag name="KSO_WM_UNIT_ID" val="diagram160193_5*m_i*1_10"/>
  <p:tag name="KSO_WM_UNIT_CLEAR" val="1"/>
  <p:tag name="KSO_WM_UNIT_LAYERLEVEL" val="1_1"/>
  <p:tag name="KSO_WM_DIAGRAM_GROUP_CODE" val="m1-1"/>
  <p:tag name="KSO_WM_UNIT_LINE_FORE_SCHEMECOLOR_INDEX" val="14"/>
  <p:tag name="KSO_WM_UNIT_LINE_FILL_TYPE" val="2"/>
</p:tagLst>
</file>

<file path=ppt/tags/tag219.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5_1"/>
  <p:tag name="KSO_WM_UNIT_ID" val="diagram160193_5*m_h_a*1_5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5"/>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TAG_VERSION" val="1.0"/>
  <p:tag name="KSO_WM_BEAUTIFY_FLAG" val="#wm#"/>
  <p:tag name="KSO_WM_UNIT_TYPE" val="i"/>
  <p:tag name="KSO_WM_UNIT_ID" val="diagram160193_5*i*45"/>
  <p:tag name="KSO_WM_TEMPLATE_CATEGORY" val="diagram"/>
  <p:tag name="KSO_WM_TEMPLATE_INDEX" val="160193"/>
  <p:tag name="KSO_WM_UNIT_INDEX" val="45"/>
</p:tagLst>
</file>

<file path=ppt/tags/tag221.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1"/>
  <p:tag name="KSO_WM_UNIT_ID" val="diagram160193_5*m_i*1_11"/>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22.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2"/>
  <p:tag name="KSO_WM_UNIT_ID" val="diagram160193_5*m_i*1_12"/>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23.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3"/>
  <p:tag name="KSO_WM_UNIT_ID" val="diagram160193_5*m_i*1_13"/>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24.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4"/>
  <p:tag name="KSO_WM_UNIT_ID" val="diagram160193_5*m_i*1_14"/>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25.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5"/>
  <p:tag name="KSO_WM_UNIT_ID" val="diagram160193_5*m_i*1_15"/>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26.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6"/>
  <p:tag name="KSO_WM_UNIT_ID" val="diagram160193_5*m_i*1_16"/>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27.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7"/>
  <p:tag name="KSO_WM_UNIT_ID" val="diagram160193_5*m_i*1_17"/>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28.xml><?xml version="1.0" encoding="utf-8"?>
<p:tagLst xmlns:p="http://schemas.openxmlformats.org/presentationml/2006/main">
  <p:tag name="KSO_WM_TAG_VERSION" val="1.0"/>
  <p:tag name="KSO_WM_BEAUTIFY_FLAG" val="#wm#"/>
  <p:tag name="KSO_WM_UNIT_TYPE" val="i"/>
  <p:tag name="KSO_WM_UNIT_ID" val="diagram160193_5*i*0"/>
  <p:tag name="KSO_WM_TEMPLATE_CATEGORY" val="diagram"/>
  <p:tag name="KSO_WM_TEMPLATE_INDEX" val="160193"/>
  <p:tag name="KSO_WM_UNIT_INDEX" val="0"/>
  <p:tag name="KSO_WM_DIAGRAM_VIRTUALLY_FRAME" val="{&quot;height&quot;:412.99354330708655,&quot;left&quot;:31.976062992125986,&quot;top&quot;:100.56566929133858,&quot;width&quot;:631.377559055118}"/>
</p:tagLst>
</file>

<file path=ppt/tags/tag229.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
  <p:tag name="KSO_WM_UNIT_ID" val="diagram160193_5*m_i*1_1"/>
  <p:tag name="KSO_WM_UNIT_CLEAR" val="1"/>
  <p:tag name="KSO_WM_UNIT_LAYERLEVEL" val="1_1"/>
  <p:tag name="KSO_WM_DIAGRAM_GROUP_CODE" val="m1-1"/>
  <p:tag name="KSO_WM_UNIT_FILL_FORE_SCHEMECOLOR_INDEX" val="10"/>
  <p:tag name="KSO_WM_UNIT_FILL_TYPE" val="1"/>
  <p:tag name="KSO_WM_UNIT_LINE_FORE_SCHEMECOLOR_INDEX" val="10"/>
  <p:tag name="KSO_WM_UNIT_LINE_FILL_TYPE" val="2"/>
  <p:tag name="KSO_WM_UNIT_TEXT_FILL_FORE_SCHEMECOLOR_INDEX" val="14"/>
  <p:tag name="KSO_WM_UNIT_TEXT_FILL_TYPE" val="1"/>
  <p:tag name="KSO_WM_DIAGRAM_VIRTUALLY_FRAME" val="{&quot;height&quot;:412.99354330708655,&quot;left&quot;:31.976062992125986,&quot;top&quot;:100.56566929133858,&quot;width&quot;:631.377559055118}"/>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2"/>
  <p:tag name="KSO_WM_UNIT_ID" val="diagram160193_5*m_i*1_2"/>
  <p:tag name="KSO_WM_UNIT_CLEAR" val="1"/>
  <p:tag name="KSO_WM_UNIT_LAYERLEVEL" val="1_1"/>
  <p:tag name="KSO_WM_DIAGRAM_GROUP_CODE" val="m1-1"/>
  <p:tag name="KSO_WM_UNIT_LINE_FORE_SCHEMECOLOR_INDEX" val="14"/>
  <p:tag name="KSO_WM_UNIT_LINE_FILL_TYPE" val="2"/>
  <p:tag name="KSO_WM_DIAGRAM_VIRTUALLY_FRAME" val="{&quot;height&quot;:412.99354330708655,&quot;left&quot;:31.976062992125986,&quot;top&quot;:100.56566929133858,&quot;width&quot;:631.377559055118}"/>
</p:tagLst>
</file>

<file path=ppt/tags/tag231.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1_1"/>
  <p:tag name="KSO_WM_UNIT_ID" val="diagram160193_5*m_h_a*1_1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10"/>
  <p:tag name="KSO_WM_UNIT_TEXT_FILL_TYPE" val="1"/>
  <p:tag name="KSO_WM_DIAGRAM_VIRTUALLY_FRAME" val="{&quot;height&quot;:412.99354330708655,&quot;left&quot;:31.976062992125986,&quot;top&quot;:100.56566929133858,&quot;width&quot;:631.377559055118}"/>
</p:tagLst>
</file>

<file path=ppt/tags/tag232.xml><?xml version="1.0" encoding="utf-8"?>
<p:tagLst xmlns:p="http://schemas.openxmlformats.org/presentationml/2006/main">
  <p:tag name="KSO_WM_TAG_VERSION" val="1.0"/>
  <p:tag name="KSO_WM_BEAUTIFY_FLAG" val="#wm#"/>
  <p:tag name="KSO_WM_UNIT_TYPE" val="i"/>
  <p:tag name="KSO_WM_UNIT_ID" val="diagram160193_5*i*9"/>
  <p:tag name="KSO_WM_TEMPLATE_CATEGORY" val="diagram"/>
  <p:tag name="KSO_WM_TEMPLATE_INDEX" val="160193"/>
  <p:tag name="KSO_WM_UNIT_INDEX" val="9"/>
  <p:tag name="KSO_WM_DIAGRAM_VIRTUALLY_FRAME" val="{&quot;height&quot;:412.99354330708655,&quot;left&quot;:31.976062992125986,&quot;top&quot;:100.56566929133858,&quot;width&quot;:631.377559055118}"/>
</p:tagLst>
</file>

<file path=ppt/tags/tag233.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3"/>
  <p:tag name="KSO_WM_UNIT_ID" val="diagram160193_5*m_i*1_3"/>
  <p:tag name="KSO_WM_UNIT_CLEAR" val="1"/>
  <p:tag name="KSO_WM_UNIT_LAYERLEVEL" val="1_1"/>
  <p:tag name="KSO_WM_DIAGRAM_GROUP_CODE" val="m1-1"/>
  <p:tag name="KSO_WM_UNIT_FILL_FORE_SCHEMECOLOR_INDEX" val="8"/>
  <p:tag name="KSO_WM_UNIT_FILL_TYPE" val="1"/>
  <p:tag name="KSO_WM_UNIT_LINE_FORE_SCHEMECOLOR_INDEX" val="8"/>
  <p:tag name="KSO_WM_UNIT_LINE_FILL_TYPE" val="2"/>
  <p:tag name="KSO_WM_UNIT_TEXT_FILL_FORE_SCHEMECOLOR_INDEX" val="14"/>
  <p:tag name="KSO_WM_UNIT_TEXT_FILL_TYPE" val="1"/>
  <p:tag name="KSO_WM_DIAGRAM_VIRTUALLY_FRAME" val="{&quot;height&quot;:412.99354330708655,&quot;left&quot;:31.976062992125986,&quot;top&quot;:100.56566929133858,&quot;width&quot;:631.377559055118}"/>
</p:tagLst>
</file>

<file path=ppt/tags/tag234.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4"/>
  <p:tag name="KSO_WM_UNIT_ID" val="diagram160193_5*m_i*1_4"/>
  <p:tag name="KSO_WM_UNIT_CLEAR" val="1"/>
  <p:tag name="KSO_WM_UNIT_LAYERLEVEL" val="1_1"/>
  <p:tag name="KSO_WM_DIAGRAM_GROUP_CODE" val="m1-1"/>
  <p:tag name="KSO_WM_UNIT_LINE_FORE_SCHEMECOLOR_INDEX" val="14"/>
  <p:tag name="KSO_WM_UNIT_LINE_FILL_TYPE" val="2"/>
  <p:tag name="KSO_WM_DIAGRAM_VIRTUALLY_FRAME" val="{&quot;height&quot;:412.99354330708655,&quot;left&quot;:31.976062992125986,&quot;top&quot;:100.56566929133858,&quot;width&quot;:631.377559055118}"/>
</p:tagLst>
</file>

<file path=ppt/tags/tag235.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2_1"/>
  <p:tag name="KSO_WM_UNIT_ID" val="diagram160193_5*m_h_a*1_2_1"/>
  <p:tag name="KSO_WM_UNIT_CLEAR" val="1"/>
  <p:tag name="KSO_WM_UNIT_LAYERLEVEL" val="1_1_1"/>
  <p:tag name="KSO_WM_UNIT_VALUE" val="10"/>
  <p:tag name="KSO_WM_UNIT_HIGHLIGHT" val="0"/>
  <p:tag name="KSO_WM_UNIT_COMPATIBLE" val="0"/>
  <p:tag name="KSO_WM_UNIT_PRESET_TEXT_INDEX" val="3"/>
  <p:tag name="KSO_WM_UNIT_PRESET_TEXT_LEN" val="15"/>
  <p:tag name="KSO_WM_DIAGRAM_GROUP_CODE" val="m1-1"/>
  <p:tag name="KSO_WM_UNIT_TEXT_FILL_FORE_SCHEMECOLOR_INDEX" val="8"/>
  <p:tag name="KSO_WM_UNIT_TEXT_FILL_TYPE" val="1"/>
  <p:tag name="KSO_WM_DIAGRAM_VIRTUALLY_FRAME" val="{&quot;height&quot;:412.99354330708655,&quot;left&quot;:31.976062992125986,&quot;top&quot;:100.56566929133858,&quot;width&quot;:631.377559055118}"/>
</p:tagLst>
</file>

<file path=ppt/tags/tag236.xml><?xml version="1.0" encoding="utf-8"?>
<p:tagLst xmlns:p="http://schemas.openxmlformats.org/presentationml/2006/main">
  <p:tag name="KSO_WM_TAG_VERSION" val="1.0"/>
  <p:tag name="KSO_WM_BEAUTIFY_FLAG" val="#wm#"/>
  <p:tag name="KSO_WM_UNIT_TYPE" val="i"/>
  <p:tag name="KSO_WM_UNIT_ID" val="diagram160193_5*i*18"/>
  <p:tag name="KSO_WM_TEMPLATE_CATEGORY" val="diagram"/>
  <p:tag name="KSO_WM_TEMPLATE_INDEX" val="160193"/>
  <p:tag name="KSO_WM_UNIT_INDEX" val="18"/>
  <p:tag name="KSO_WM_DIAGRAM_VIRTUALLY_FRAME" val="{&quot;height&quot;:412.99354330708655,&quot;left&quot;:31.976062992125986,&quot;top&quot;:100.56566929133858,&quot;width&quot;:631.377559055118}"/>
</p:tagLst>
</file>

<file path=ppt/tags/tag237.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5"/>
  <p:tag name="KSO_WM_UNIT_ID" val="diagram160193_5*m_i*1_5"/>
  <p:tag name="KSO_WM_UNIT_CLEAR" val="1"/>
  <p:tag name="KSO_WM_UNIT_LAYERLEVEL" val="1_1"/>
  <p:tag name="KSO_WM_DIAGRAM_GROUP_CODE" val="m1-1"/>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 name="KSO_WM_DIAGRAM_VIRTUALLY_FRAME" val="{&quot;height&quot;:412.99354330708655,&quot;left&quot;:31.976062992125986,&quot;top&quot;:100.56566929133858,&quot;width&quot;:631.377559055118}"/>
</p:tagLst>
</file>

<file path=ppt/tags/tag238.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6"/>
  <p:tag name="KSO_WM_UNIT_ID" val="diagram160193_5*m_i*1_6"/>
  <p:tag name="KSO_WM_UNIT_CLEAR" val="1"/>
  <p:tag name="KSO_WM_UNIT_LAYERLEVEL" val="1_1"/>
  <p:tag name="KSO_WM_DIAGRAM_GROUP_CODE" val="m1-1"/>
  <p:tag name="KSO_WM_UNIT_LINE_FORE_SCHEMECOLOR_INDEX" val="14"/>
  <p:tag name="KSO_WM_UNIT_LINE_FILL_TYPE" val="2"/>
  <p:tag name="KSO_WM_DIAGRAM_VIRTUALLY_FRAME" val="{&quot;height&quot;:412.99354330708655,&quot;left&quot;:31.976062992125986,&quot;top&quot;:100.56566929133858,&quot;width&quot;:631.377559055118}"/>
</p:tagLst>
</file>

<file path=ppt/tags/tag239.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3_1"/>
  <p:tag name="KSO_WM_UNIT_ID" val="diagram160193_5*m_h_a*1_3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7"/>
  <p:tag name="KSO_WM_UNIT_TEXT_FILL_TYPE" val="1"/>
  <p:tag name="KSO_WM_DIAGRAM_VIRTUALLY_FRAME" val="{&quot;height&quot;:412.99354330708655,&quot;left&quot;:31.976062992125986,&quot;top&quot;:100.56566929133858,&quot;width&quot;:631.377559055118}"/>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TAG_VERSION" val="1.0"/>
  <p:tag name="KSO_WM_BEAUTIFY_FLAG" val="#wm#"/>
  <p:tag name="KSO_WM_UNIT_TYPE" val="i"/>
  <p:tag name="KSO_WM_UNIT_ID" val="diagram160193_5*i*27"/>
  <p:tag name="KSO_WM_TEMPLATE_CATEGORY" val="diagram"/>
  <p:tag name="KSO_WM_TEMPLATE_INDEX" val="160193"/>
  <p:tag name="KSO_WM_UNIT_INDEX" val="27"/>
  <p:tag name="KSO_WM_DIAGRAM_VIRTUALLY_FRAME" val="{&quot;height&quot;:412.99354330708655,&quot;left&quot;:31.976062992125986,&quot;top&quot;:100.56566929133858,&quot;width&quot;:631.377559055118}"/>
</p:tagLst>
</file>

<file path=ppt/tags/tag241.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7"/>
  <p:tag name="KSO_WM_UNIT_ID" val="diagram160193_5*m_i*1_7"/>
  <p:tag name="KSO_WM_UNIT_CLEAR" val="1"/>
  <p:tag name="KSO_WM_UNIT_LAYERLEVEL" val="1_1"/>
  <p:tag name="KSO_WM_DIAGRAM_GROUP_CODE" val="m1-1"/>
  <p:tag name="KSO_WM_UNIT_FILL_FORE_SCHEMECOLOR_INDEX" val="6"/>
  <p:tag name="KSO_WM_UNIT_FILL_TYPE" val="1"/>
  <p:tag name="KSO_WM_UNIT_LINE_FORE_SCHEMECOLOR_INDEX" val="6"/>
  <p:tag name="KSO_WM_UNIT_LINE_FILL_TYPE" val="2"/>
  <p:tag name="KSO_WM_UNIT_TEXT_FILL_FORE_SCHEMECOLOR_INDEX" val="14"/>
  <p:tag name="KSO_WM_UNIT_TEXT_FILL_TYPE" val="1"/>
  <p:tag name="KSO_WM_DIAGRAM_VIRTUALLY_FRAME" val="{&quot;height&quot;:412.99354330708655,&quot;left&quot;:31.976062992125986,&quot;top&quot;:100.56566929133858,&quot;width&quot;:631.377559055118}"/>
</p:tagLst>
</file>

<file path=ppt/tags/tag242.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8"/>
  <p:tag name="KSO_WM_UNIT_ID" val="diagram160193_5*m_i*1_8"/>
  <p:tag name="KSO_WM_UNIT_CLEAR" val="1"/>
  <p:tag name="KSO_WM_UNIT_LAYERLEVEL" val="1_1"/>
  <p:tag name="KSO_WM_DIAGRAM_GROUP_CODE" val="m1-1"/>
  <p:tag name="KSO_WM_UNIT_LINE_FORE_SCHEMECOLOR_INDEX" val="14"/>
  <p:tag name="KSO_WM_UNIT_LINE_FILL_TYPE" val="2"/>
  <p:tag name="KSO_WM_DIAGRAM_VIRTUALLY_FRAME" val="{&quot;height&quot;:412.99354330708655,&quot;left&quot;:31.976062992125986,&quot;top&quot;:100.56566929133858,&quot;width&quot;:631.377559055118}"/>
</p:tagLst>
</file>

<file path=ppt/tags/tag243.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4_1"/>
  <p:tag name="KSO_WM_UNIT_ID" val="diagram160193_5*m_h_a*1_4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6"/>
  <p:tag name="KSO_WM_UNIT_TEXT_FILL_TYPE" val="1"/>
  <p:tag name="KSO_WM_DIAGRAM_VIRTUALLY_FRAME" val="{&quot;height&quot;:412.99354330708655,&quot;left&quot;:31.976062992125986,&quot;top&quot;:100.56566929133858,&quot;width&quot;:631.377559055118}"/>
</p:tagLst>
</file>

<file path=ppt/tags/tag244.xml><?xml version="1.0" encoding="utf-8"?>
<p:tagLst xmlns:p="http://schemas.openxmlformats.org/presentationml/2006/main">
  <p:tag name="KSO_WM_TAG_VERSION" val="1.0"/>
  <p:tag name="KSO_WM_BEAUTIFY_FLAG" val="#wm#"/>
  <p:tag name="KSO_WM_UNIT_TYPE" val="i"/>
  <p:tag name="KSO_WM_UNIT_ID" val="diagram160193_5*i*36"/>
  <p:tag name="KSO_WM_TEMPLATE_CATEGORY" val="diagram"/>
  <p:tag name="KSO_WM_TEMPLATE_INDEX" val="160193"/>
  <p:tag name="KSO_WM_UNIT_INDEX" val="36"/>
  <p:tag name="KSO_WM_DIAGRAM_VIRTUALLY_FRAME" val="{&quot;height&quot;:412.99354330708655,&quot;left&quot;:31.976062992125986,&quot;top&quot;:100.56566929133858,&quot;width&quot;:631.377559055118}"/>
</p:tagLst>
</file>

<file path=ppt/tags/tag245.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9"/>
  <p:tag name="KSO_WM_UNIT_ID" val="diagram160193_5*m_i*1_9"/>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DIAGRAM_VIRTUALLY_FRAME" val="{&quot;height&quot;:412.99354330708655,&quot;left&quot;:31.976062992125986,&quot;top&quot;:100.56566929133858,&quot;width&quot;:631.377559055118}"/>
</p:tagLst>
</file>

<file path=ppt/tags/tag246.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0"/>
  <p:tag name="KSO_WM_UNIT_ID" val="diagram160193_5*m_i*1_10"/>
  <p:tag name="KSO_WM_UNIT_CLEAR" val="1"/>
  <p:tag name="KSO_WM_UNIT_LAYERLEVEL" val="1_1"/>
  <p:tag name="KSO_WM_DIAGRAM_GROUP_CODE" val="m1-1"/>
  <p:tag name="KSO_WM_UNIT_LINE_FORE_SCHEMECOLOR_INDEX" val="14"/>
  <p:tag name="KSO_WM_UNIT_LINE_FILL_TYPE" val="2"/>
  <p:tag name="KSO_WM_DIAGRAM_VIRTUALLY_FRAME" val="{&quot;height&quot;:412.99354330708655,&quot;left&quot;:31.976062992125986,&quot;top&quot;:100.56566929133858,&quot;width&quot;:631.377559055118}"/>
</p:tagLst>
</file>

<file path=ppt/tags/tag247.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5_1"/>
  <p:tag name="KSO_WM_UNIT_ID" val="diagram160193_5*m_h_a*1_5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5"/>
  <p:tag name="KSO_WM_UNIT_TEXT_FILL_TYPE" val="1"/>
  <p:tag name="KSO_WM_DIAGRAM_VIRTUALLY_FRAME" val="{&quot;height&quot;:412.99354330708655,&quot;left&quot;:31.976062992125986,&quot;top&quot;:100.56566929133858,&quot;width&quot;:631.377559055118}"/>
</p:tagLst>
</file>

<file path=ppt/tags/tag248.xml><?xml version="1.0" encoding="utf-8"?>
<p:tagLst xmlns:p="http://schemas.openxmlformats.org/presentationml/2006/main">
  <p:tag name="KSO_WM_TAG_VERSION" val="1.0"/>
  <p:tag name="KSO_WM_BEAUTIFY_FLAG" val="#wm#"/>
  <p:tag name="KSO_WM_UNIT_TYPE" val="i"/>
  <p:tag name="KSO_WM_UNIT_ID" val="diagram160193_5*i*45"/>
  <p:tag name="KSO_WM_TEMPLATE_CATEGORY" val="diagram"/>
  <p:tag name="KSO_WM_TEMPLATE_INDEX" val="160193"/>
  <p:tag name="KSO_WM_UNIT_INDEX" val="45"/>
  <p:tag name="KSO_WM_DIAGRAM_VIRTUALLY_FRAME" val="{&quot;height&quot;:412.99354330708655,&quot;left&quot;:31.976062992125986,&quot;top&quot;:100.56566929133858,&quot;width&quot;:631.377559055118}"/>
</p:tagLst>
</file>

<file path=ppt/tags/tag249.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1"/>
  <p:tag name="KSO_WM_UNIT_ID" val="diagram160193_5*m_i*1_11"/>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DIAGRAM_VIRTUALLY_FRAME" val="{&quot;height&quot;:412.99354330708655,&quot;left&quot;:31.976062992125986,&quot;top&quot;:100.56566929133858,&quot;width&quot;:631.377559055118}"/>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2"/>
  <p:tag name="KSO_WM_UNIT_ID" val="diagram160193_5*m_i*1_12"/>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DIAGRAM_VIRTUALLY_FRAME" val="{&quot;height&quot;:412.99354330708655,&quot;left&quot;:31.976062992125986,&quot;top&quot;:100.56566929133858,&quot;width&quot;:631.377559055118}"/>
</p:tagLst>
</file>

<file path=ppt/tags/tag251.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3"/>
  <p:tag name="KSO_WM_UNIT_ID" val="diagram160193_5*m_i*1_13"/>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DIAGRAM_VIRTUALLY_FRAME" val="{&quot;height&quot;:412.99354330708655,&quot;left&quot;:31.976062992125986,&quot;top&quot;:100.56566929133858,&quot;width&quot;:631.377559055118}"/>
</p:tagLst>
</file>

<file path=ppt/tags/tag252.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4"/>
  <p:tag name="KSO_WM_UNIT_ID" val="diagram160193_5*m_i*1_14"/>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DIAGRAM_VIRTUALLY_FRAME" val="{&quot;height&quot;:412.99354330708655,&quot;left&quot;:31.976062992125986,&quot;top&quot;:100.56566929133858,&quot;width&quot;:631.377559055118}"/>
</p:tagLst>
</file>

<file path=ppt/tags/tag253.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5"/>
  <p:tag name="KSO_WM_UNIT_ID" val="diagram160193_5*m_i*1_15"/>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DIAGRAM_VIRTUALLY_FRAME" val="{&quot;height&quot;:412.99354330708655,&quot;left&quot;:31.976062992125986,&quot;top&quot;:100.56566929133858,&quot;width&quot;:631.377559055118}"/>
</p:tagLst>
</file>

<file path=ppt/tags/tag254.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6"/>
  <p:tag name="KSO_WM_UNIT_ID" val="diagram160193_5*m_i*1_16"/>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DIAGRAM_VIRTUALLY_FRAME" val="{&quot;height&quot;:412.99354330708655,&quot;left&quot;:31.976062992125986,&quot;top&quot;:100.56566929133858,&quot;width&quot;:631.377559055118}"/>
</p:tagLst>
</file>

<file path=ppt/tags/tag255.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7"/>
  <p:tag name="KSO_WM_UNIT_ID" val="diagram160193_5*m_i*1_17"/>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DIAGRAM_VIRTUALLY_FRAME" val="{&quot;height&quot;:412.99354330708655,&quot;left&quot;:31.976062992125986,&quot;top&quot;:100.56566929133858,&quot;width&quot;:631.377559055118}"/>
</p:tagLst>
</file>

<file path=ppt/tags/tag25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2"/>
  <p:tag name="KSO_WM_UNIT_ID" val="diagram20176520_4*n_h_i*1_1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25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3"/>
  <p:tag name="KSO_WM_UNIT_ID" val="diagram20176520_4*n_h_i*1_1_3"/>
  <p:tag name="KSO_WM_UNIT_LAYERLEVEL" val="1_1_1"/>
  <p:tag name="KSO_WM_DIAGRAM_GROUP_CODE" val="n1-1"/>
  <p:tag name="KSO_WM_UNIT_FILL_FORE_SCHEMECOLOR_INDEX" val="14"/>
  <p:tag name="KSO_WM_UNIT_FILL_TYPE" val="1"/>
  <p:tag name="KSO_WM_UNIT_TEXT_FILL_FORE_SCHEMECOLOR_INDEX" val="2"/>
  <p:tag name="KSO_WM_UNIT_TEXT_FILL_TYPE" val="1"/>
</p:tagLst>
</file>

<file path=ppt/tags/tag25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6"/>
  <p:tag name="KSO_WM_UNIT_ID" val="diagram20176520_4*n_h_i*1_2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25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6"/>
  <p:tag name="KSO_WM_UNIT_ID" val="diagram20176520_4*n_h_i*1_3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6"/>
  <p:tag name="KSO_WM_UNIT_ID" val="diagram20176520_4*n_h_i*1_4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26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6"/>
  <p:tag name="KSO_WM_UNIT_ID" val="diagram20176520_4*n_h_i*1_5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26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5"/>
  <p:tag name="KSO_WM_UNIT_ID" val="diagram20176520_4*n_h_i*1_2_5"/>
  <p:tag name="KSO_WM_UNIT_LAYERLEVEL" val="1_1_1"/>
  <p:tag name="KSO_WM_DIAGRAM_GROUP_CODE" val="n1-1"/>
  <p:tag name="KSO_WM_UNIT_LINE_FORE_SCHEMECOLOR_INDEX" val="8"/>
  <p:tag name="KSO_WM_UNIT_LINE_FILL_TYPE" val="2"/>
</p:tagLst>
</file>

<file path=ppt/tags/tag26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4"/>
  <p:tag name="KSO_WM_UNIT_ID" val="diagram20176520_4*n_h_i*1_2_4"/>
  <p:tag name="KSO_WM_UNIT_LAYERLEVEL" val="1_1_1"/>
  <p:tag name="KSO_WM_DIAGRAM_GROUP_CODE" val="n1-1"/>
  <p:tag name="KSO_WM_UNIT_LINE_FORE_SCHEMECOLOR_INDEX" val="8"/>
  <p:tag name="KSO_WM_UNIT_LINE_FILL_TYPE" val="2"/>
</p:tagLst>
</file>

<file path=ppt/tags/tag26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2"/>
  <p:tag name="KSO_WM_UNIT_ID" val="diagram20176520_4*n_h_i*1_2_2"/>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26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5"/>
  <p:tag name="KSO_WM_UNIT_ID" val="diagram20176520_4*n_h_i*1_3_5"/>
  <p:tag name="KSO_WM_UNIT_LAYERLEVEL" val="1_1_1"/>
  <p:tag name="KSO_WM_DIAGRAM_GROUP_CODE" val="n1-1"/>
  <p:tag name="KSO_WM_UNIT_LINE_FORE_SCHEMECOLOR_INDEX" val="8"/>
  <p:tag name="KSO_WM_UNIT_LINE_FILL_TYPE" val="2"/>
</p:tagLst>
</file>

<file path=ppt/tags/tag26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3"/>
  <p:tag name="KSO_WM_UNIT_ID" val="diagram20176520_4*n_h_i*1_3_3"/>
  <p:tag name="KSO_WM_UNIT_LAYERLEVEL" val="1_1_1"/>
  <p:tag name="KSO_WM_DIAGRAM_GROUP_CODE" val="n1-1"/>
  <p:tag name="KSO_WM_UNIT_LINE_FORE_SCHEMECOLOR_INDEX" val="8"/>
  <p:tag name="KSO_WM_UNIT_LINE_FILL_TYPE" val="2"/>
</p:tagLst>
</file>

<file path=ppt/tags/tag26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1"/>
  <p:tag name="KSO_WM_UNIT_ID" val="diagram20176520_4*n_h_i*1_3_1"/>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26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5"/>
  <p:tag name="KSO_WM_UNIT_ID" val="diagram20176520_4*n_h_i*1_4_5"/>
  <p:tag name="KSO_WM_UNIT_LAYERLEVEL" val="1_1_1"/>
  <p:tag name="KSO_WM_DIAGRAM_GROUP_CODE" val="n1-1"/>
  <p:tag name="KSO_WM_UNIT_LINE_FORE_SCHEMECOLOR_INDEX" val="8"/>
  <p:tag name="KSO_WM_UNIT_LINE_FILL_TYPE" val="2"/>
</p:tagLst>
</file>

<file path=ppt/tags/tag26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3"/>
  <p:tag name="KSO_WM_UNIT_ID" val="diagram20176520_4*n_h_i*1_4_3"/>
  <p:tag name="KSO_WM_UNIT_LAYERLEVEL" val="1_1_1"/>
  <p:tag name="KSO_WM_DIAGRAM_GROUP_CODE" val="n1-1"/>
  <p:tag name="KSO_WM_UNIT_LINE_FORE_SCHEMECOLOR_INDEX" val="8"/>
  <p:tag name="KSO_WM_UNIT_LINE_FILL_TYPE"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2"/>
  <p:tag name="KSO_WM_UNIT_ID" val="diagram20176520_4*n_h_i*1_4_2"/>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27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5"/>
  <p:tag name="KSO_WM_UNIT_ID" val="diagram20176520_4*n_h_i*1_5_5"/>
  <p:tag name="KSO_WM_UNIT_LAYERLEVEL" val="1_1_1"/>
  <p:tag name="KSO_WM_DIAGRAM_GROUP_CODE" val="n1-1"/>
  <p:tag name="KSO_WM_UNIT_LINE_FORE_SCHEMECOLOR_INDEX" val="8"/>
  <p:tag name="KSO_WM_UNIT_LINE_FILL_TYPE" val="2"/>
</p:tagLst>
</file>

<file path=ppt/tags/tag27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4"/>
  <p:tag name="KSO_WM_UNIT_ID" val="diagram20176520_4*n_h_i*1_5_4"/>
  <p:tag name="KSO_WM_UNIT_LAYERLEVEL" val="1_1_1"/>
  <p:tag name="KSO_WM_DIAGRAM_GROUP_CODE" val="n1-1"/>
  <p:tag name="KSO_WM_UNIT_LINE_FORE_SCHEMECOLOR_INDEX" val="8"/>
  <p:tag name="KSO_WM_UNIT_LINE_FILL_TYPE" val="2"/>
</p:tagLst>
</file>

<file path=ppt/tags/tag27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1"/>
  <p:tag name="KSO_WM_UNIT_ID" val="diagram20176520_4*n_h_i*1_5_1"/>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27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3"/>
  <p:tag name="KSO_WM_UNIT_ID" val="diagram20176520_4*n_h_i*1_2_3"/>
  <p:tag name="KSO_WM_UNIT_LAYERLEVEL" val="1_1_1"/>
  <p:tag name="KSO_WM_DIAGRAM_GROUP_CODE" val="n1-1"/>
  <p:tag name="KSO_WM_UNIT_TEXT_FILL_FORE_SCHEMECOLOR_INDEX" val="13"/>
  <p:tag name="KSO_WM_UNIT_TEXT_FILL_TYPE" val="1"/>
</p:tagLst>
</file>

<file path=ppt/tags/tag27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4"/>
  <p:tag name="KSO_WM_UNIT_ID" val="diagram20176520_4*n_h_i*1_3_4"/>
  <p:tag name="KSO_WM_UNIT_LAYERLEVEL" val="1_1_1"/>
  <p:tag name="KSO_WM_DIAGRAM_GROUP_CODE" val="n1-1"/>
  <p:tag name="KSO_WM_UNIT_TEXT_FILL_FORE_SCHEMECOLOR_INDEX" val="13"/>
  <p:tag name="KSO_WM_UNIT_TEXT_FILL_TYPE" val="1"/>
</p:tagLst>
</file>

<file path=ppt/tags/tag27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4"/>
  <p:tag name="KSO_WM_UNIT_ID" val="diagram20176520_4*n_h_i*1_4_4"/>
  <p:tag name="KSO_WM_UNIT_LAYERLEVEL" val="1_1_1"/>
  <p:tag name="KSO_WM_DIAGRAM_GROUP_CODE" val="n1-1"/>
  <p:tag name="KSO_WM_UNIT_TEXT_FILL_FORE_SCHEMECOLOR_INDEX" val="13"/>
  <p:tag name="KSO_WM_UNIT_TEXT_FILL_TYPE" val="1"/>
</p:tagLst>
</file>

<file path=ppt/tags/tag27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3"/>
  <p:tag name="KSO_WM_UNIT_ID" val="diagram20176520_4*n_h_i*1_5_3"/>
  <p:tag name="KSO_WM_UNIT_LAYERLEVEL" val="1_1_1"/>
  <p:tag name="KSO_WM_DIAGRAM_GROUP_CODE" val="n1-1"/>
  <p:tag name="KSO_WM_UNIT_TEXT_FILL_FORE_SCHEMECOLOR_INDEX" val="13"/>
  <p:tag name="KSO_WM_UNIT_TEXT_FILL_TYPE" val="1"/>
</p:tagLst>
</file>

<file path=ppt/tags/tag27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2_1"/>
  <p:tag name="KSO_WM_UNIT_ID" val="diagram20176520_4*n_h_a*1_2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27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3_1"/>
  <p:tag name="KSO_WM_UNIT_ID" val="diagram20176520_4*n_h_a*1_3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4_1"/>
  <p:tag name="KSO_WM_UNIT_ID" val="diagram20176520_4*n_h_a*1_4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28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5_1"/>
  <p:tag name="KSO_WM_UNIT_ID" val="diagram20176520_4*n_h_a*1_5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28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1"/>
  <p:tag name="KSO_WM_UNIT_ID" val="diagram20176520_4*n_h_i*1_2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28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2"/>
  <p:tag name="KSO_WM_UNIT_ID" val="diagram20176520_4*n_h_i*1_3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28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2"/>
  <p:tag name="KSO_WM_UNIT_ID" val="diagram20176520_4*n_h_i*1_5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28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1"/>
  <p:tag name="KSO_WM_UNIT_ID" val="diagram20176520_4*n_h_i*1_4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28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1"/>
  <p:tag name="KSO_WM_UNIT_ID" val="diagram20176520_4*n_h_i*1_1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28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1_1"/>
  <p:tag name="KSO_WM_UNIT_ID" val="diagram20176520_4*n_h_a*1_1_1"/>
  <p:tag name="KSO_WM_UNIT_LAYERLEVEL" val="1_1_1"/>
  <p:tag name="KSO_WM_UNIT_VALUE" val="6"/>
  <p:tag name="KSO_WM_UNIT_HIGHLIGHT" val="0"/>
  <p:tag name="KSO_WM_UNIT_COMPATIBLE" val="0"/>
  <p:tag name="KSO_WM_UNIT_CLEAR" val="0"/>
  <p:tag name="KSO_WM_UNIT_PRESET_TEXT_INDEX" val="3"/>
  <p:tag name="KSO_WM_UNIT_PRESET_TEXT_LEN" val="11"/>
  <p:tag name="KSO_WM_DIAGRAM_GROUP_CODE" val="n1-1"/>
  <p:tag name="KSO_WM_UNIT_TEXT_FILL_FORE_SCHEMECOLOR_INDEX" val="13"/>
  <p:tag name="KSO_WM_UNIT_TEXT_FILL_TYPE" val="1"/>
</p:tagLst>
</file>

<file path=ppt/tags/tag28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2"/>
  <p:tag name="KSO_WM_UNIT_ID" val="diagram20176520_4*n_h_i*1_1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28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3"/>
  <p:tag name="KSO_WM_UNIT_ID" val="diagram20176520_4*n_h_i*1_1_3"/>
  <p:tag name="KSO_WM_UNIT_LAYERLEVEL" val="1_1_1"/>
  <p:tag name="KSO_WM_DIAGRAM_GROUP_CODE" val="n1-1"/>
  <p:tag name="KSO_WM_UNIT_FILL_FORE_SCHEMECOLOR_INDEX" val="14"/>
  <p:tag name="KSO_WM_UNIT_FILL_TYPE" val="1"/>
  <p:tag name="KSO_WM_UNIT_TEXT_FILL_FORE_SCHEMECOLOR_INDEX" val="2"/>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6"/>
  <p:tag name="KSO_WM_UNIT_ID" val="diagram20176520_4*n_h_i*1_2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29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6"/>
  <p:tag name="KSO_WM_UNIT_ID" val="diagram20176520_4*n_h_i*1_3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29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6"/>
  <p:tag name="KSO_WM_UNIT_ID" val="diagram20176520_4*n_h_i*1_4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29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6"/>
  <p:tag name="KSO_WM_UNIT_ID" val="diagram20176520_4*n_h_i*1_5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29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5"/>
  <p:tag name="KSO_WM_UNIT_ID" val="diagram20176520_4*n_h_i*1_2_5"/>
  <p:tag name="KSO_WM_UNIT_LAYERLEVEL" val="1_1_1"/>
  <p:tag name="KSO_WM_DIAGRAM_GROUP_CODE" val="n1-1"/>
  <p:tag name="KSO_WM_UNIT_LINE_FORE_SCHEMECOLOR_INDEX" val="8"/>
  <p:tag name="KSO_WM_UNIT_LINE_FILL_TYPE" val="2"/>
</p:tagLst>
</file>

<file path=ppt/tags/tag29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4"/>
  <p:tag name="KSO_WM_UNIT_ID" val="diagram20176520_4*n_h_i*1_2_4"/>
  <p:tag name="KSO_WM_UNIT_LAYERLEVEL" val="1_1_1"/>
  <p:tag name="KSO_WM_DIAGRAM_GROUP_CODE" val="n1-1"/>
  <p:tag name="KSO_WM_UNIT_LINE_FORE_SCHEMECOLOR_INDEX" val="8"/>
  <p:tag name="KSO_WM_UNIT_LINE_FILL_TYPE" val="2"/>
</p:tagLst>
</file>

<file path=ppt/tags/tag29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2"/>
  <p:tag name="KSO_WM_UNIT_ID" val="diagram20176520_4*n_h_i*1_2_2"/>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29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5"/>
  <p:tag name="KSO_WM_UNIT_ID" val="diagram20176520_4*n_h_i*1_3_5"/>
  <p:tag name="KSO_WM_UNIT_LAYERLEVEL" val="1_1_1"/>
  <p:tag name="KSO_WM_DIAGRAM_GROUP_CODE" val="n1-1"/>
  <p:tag name="KSO_WM_UNIT_LINE_FORE_SCHEMECOLOR_INDEX" val="8"/>
  <p:tag name="KSO_WM_UNIT_LINE_FILL_TYPE" val="2"/>
</p:tagLst>
</file>

<file path=ppt/tags/tag29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3"/>
  <p:tag name="KSO_WM_UNIT_ID" val="diagram20176520_4*n_h_i*1_3_3"/>
  <p:tag name="KSO_WM_UNIT_LAYERLEVEL" val="1_1_1"/>
  <p:tag name="KSO_WM_DIAGRAM_GROUP_CODE" val="n1-1"/>
  <p:tag name="KSO_WM_UNIT_LINE_FORE_SCHEMECOLOR_INDEX" val="8"/>
  <p:tag name="KSO_WM_UNIT_LINE_FILL_TYPE" val="2"/>
</p:tagLst>
</file>

<file path=ppt/tags/tag29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1"/>
  <p:tag name="KSO_WM_UNIT_ID" val="diagram20176520_4*n_h_i*1_3_1"/>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5"/>
  <p:tag name="KSO_WM_UNIT_ID" val="diagram20176520_4*n_h_i*1_4_5"/>
  <p:tag name="KSO_WM_UNIT_LAYERLEVEL" val="1_1_1"/>
  <p:tag name="KSO_WM_DIAGRAM_GROUP_CODE" val="n1-1"/>
  <p:tag name="KSO_WM_UNIT_LINE_FORE_SCHEMECOLOR_INDEX" val="8"/>
  <p:tag name="KSO_WM_UNIT_LINE_FILL_TYPE" val="2"/>
</p:tagLst>
</file>

<file path=ppt/tags/tag30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3"/>
  <p:tag name="KSO_WM_UNIT_ID" val="diagram20176520_4*n_h_i*1_4_3"/>
  <p:tag name="KSO_WM_UNIT_LAYERLEVEL" val="1_1_1"/>
  <p:tag name="KSO_WM_DIAGRAM_GROUP_CODE" val="n1-1"/>
  <p:tag name="KSO_WM_UNIT_LINE_FORE_SCHEMECOLOR_INDEX" val="8"/>
  <p:tag name="KSO_WM_UNIT_LINE_FILL_TYPE" val="2"/>
</p:tagLst>
</file>

<file path=ppt/tags/tag30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2"/>
  <p:tag name="KSO_WM_UNIT_ID" val="diagram20176520_4*n_h_i*1_4_2"/>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0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5"/>
  <p:tag name="KSO_WM_UNIT_ID" val="diagram20176520_4*n_h_i*1_5_5"/>
  <p:tag name="KSO_WM_UNIT_LAYERLEVEL" val="1_1_1"/>
  <p:tag name="KSO_WM_DIAGRAM_GROUP_CODE" val="n1-1"/>
  <p:tag name="KSO_WM_UNIT_LINE_FORE_SCHEMECOLOR_INDEX" val="8"/>
  <p:tag name="KSO_WM_UNIT_LINE_FILL_TYPE" val="2"/>
</p:tagLst>
</file>

<file path=ppt/tags/tag30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4"/>
  <p:tag name="KSO_WM_UNIT_ID" val="diagram20176520_4*n_h_i*1_5_4"/>
  <p:tag name="KSO_WM_UNIT_LAYERLEVEL" val="1_1_1"/>
  <p:tag name="KSO_WM_DIAGRAM_GROUP_CODE" val="n1-1"/>
  <p:tag name="KSO_WM_UNIT_LINE_FORE_SCHEMECOLOR_INDEX" val="8"/>
  <p:tag name="KSO_WM_UNIT_LINE_FILL_TYPE" val="2"/>
</p:tagLst>
</file>

<file path=ppt/tags/tag30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1"/>
  <p:tag name="KSO_WM_UNIT_ID" val="diagram20176520_4*n_h_i*1_5_1"/>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0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3"/>
  <p:tag name="KSO_WM_UNIT_ID" val="diagram20176520_4*n_h_i*1_2_3"/>
  <p:tag name="KSO_WM_UNIT_LAYERLEVEL" val="1_1_1"/>
  <p:tag name="KSO_WM_DIAGRAM_GROUP_CODE" val="n1-1"/>
  <p:tag name="KSO_WM_UNIT_TEXT_FILL_FORE_SCHEMECOLOR_INDEX" val="13"/>
  <p:tag name="KSO_WM_UNIT_TEXT_FILL_TYPE" val="1"/>
</p:tagLst>
</file>

<file path=ppt/tags/tag30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4"/>
  <p:tag name="KSO_WM_UNIT_ID" val="diagram20176520_4*n_h_i*1_3_4"/>
  <p:tag name="KSO_WM_UNIT_LAYERLEVEL" val="1_1_1"/>
  <p:tag name="KSO_WM_DIAGRAM_GROUP_CODE" val="n1-1"/>
  <p:tag name="KSO_WM_UNIT_TEXT_FILL_FORE_SCHEMECOLOR_INDEX" val="13"/>
  <p:tag name="KSO_WM_UNIT_TEXT_FILL_TYPE" val="1"/>
</p:tagLst>
</file>

<file path=ppt/tags/tag30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4"/>
  <p:tag name="KSO_WM_UNIT_ID" val="diagram20176520_4*n_h_i*1_4_4"/>
  <p:tag name="KSO_WM_UNIT_LAYERLEVEL" val="1_1_1"/>
  <p:tag name="KSO_WM_DIAGRAM_GROUP_CODE" val="n1-1"/>
  <p:tag name="KSO_WM_UNIT_TEXT_FILL_FORE_SCHEMECOLOR_INDEX" val="13"/>
  <p:tag name="KSO_WM_UNIT_TEXT_FILL_TYPE" val="1"/>
</p:tagLst>
</file>

<file path=ppt/tags/tag30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3"/>
  <p:tag name="KSO_WM_UNIT_ID" val="diagram20176520_4*n_h_i*1_5_3"/>
  <p:tag name="KSO_WM_UNIT_LAYERLEVEL" val="1_1_1"/>
  <p:tag name="KSO_WM_DIAGRAM_GROUP_CODE" val="n1-1"/>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2_1"/>
  <p:tag name="KSO_WM_UNIT_ID" val="diagram20176520_4*n_h_a*1_2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1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3_1"/>
  <p:tag name="KSO_WM_UNIT_ID" val="diagram20176520_4*n_h_a*1_3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1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4_1"/>
  <p:tag name="KSO_WM_UNIT_ID" val="diagram20176520_4*n_h_a*1_4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1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5_1"/>
  <p:tag name="KSO_WM_UNIT_ID" val="diagram20176520_4*n_h_a*1_5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1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1"/>
  <p:tag name="KSO_WM_UNIT_ID" val="diagram20176520_4*n_h_i*1_2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1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2"/>
  <p:tag name="KSO_WM_UNIT_ID" val="diagram20176520_4*n_h_i*1_3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1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2"/>
  <p:tag name="KSO_WM_UNIT_ID" val="diagram20176520_4*n_h_i*1_5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1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1"/>
  <p:tag name="KSO_WM_UNIT_ID" val="diagram20176520_4*n_h_i*1_4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1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1"/>
  <p:tag name="KSO_WM_UNIT_ID" val="diagram20176520_4*n_h_i*1_1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1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1_1"/>
  <p:tag name="KSO_WM_UNIT_ID" val="diagram20176520_4*n_h_a*1_1_1"/>
  <p:tag name="KSO_WM_UNIT_LAYERLEVEL" val="1_1_1"/>
  <p:tag name="KSO_WM_UNIT_VALUE" val="6"/>
  <p:tag name="KSO_WM_UNIT_HIGHLIGHT" val="0"/>
  <p:tag name="KSO_WM_UNIT_COMPATIBLE" val="0"/>
  <p:tag name="KSO_WM_UNIT_CLEAR" val="0"/>
  <p:tag name="KSO_WM_UNIT_PRESET_TEXT_INDEX" val="3"/>
  <p:tag name="KSO_WM_UNIT_PRESET_TEXT_LEN" val="11"/>
  <p:tag name="KSO_WM_DIAGRAM_GROUP_CODE" val="n1-1"/>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TEMPLATE_CATEGORY" val="diagram"/>
  <p:tag name="KSO_WM_TEMPLATE_INDEX" val="20185974"/>
  <p:tag name="KSO_WM_TAG_VERSION" val="1.0"/>
  <p:tag name="KSO_WM_UNIT_TYPE" val="m_i"/>
  <p:tag name="KSO_WM_UNIT_INDEX" val="1_1"/>
  <p:tag name="KSO_WM_UNIT_ID" val="diagram20185974_1*m_i*1_1"/>
  <p:tag name="KSO_WM_UNIT_LAYERLEVEL" val="1_1"/>
  <p:tag name="KSO_WM_BEAUTIFY_FLAG" val="#wm#"/>
  <p:tag name="KSO_WM_DIAGRAM_GROUP_CODE" val="m1-1"/>
  <p:tag name="KSO_WM_UNIT_LINE_FORE_SCHEMECOLOR_INDEX" val="13"/>
  <p:tag name="KSO_WM_UNIT_LINE_FILL_TYPE" val="2"/>
</p:tagLst>
</file>

<file path=ppt/tags/tag321.xml><?xml version="1.0" encoding="utf-8"?>
<p:tagLst xmlns:p="http://schemas.openxmlformats.org/presentationml/2006/main">
  <p:tag name="KSO_WM_TEMPLATE_CATEGORY" val="diagram"/>
  <p:tag name="KSO_WM_TEMPLATE_INDEX" val="20185974"/>
  <p:tag name="KSO_WM_TAG_VERSION" val="1.0"/>
  <p:tag name="KSO_WM_UNIT_TYPE" val="m_h_i"/>
  <p:tag name="KSO_WM_UNIT_INDEX" val="1_1_1"/>
  <p:tag name="KSO_WM_UNIT_ID" val="diagram20185974_1*m_h_i*1_1_1"/>
  <p:tag name="KSO_WM_UNIT_LAYERLEVEL" val="1_1_1"/>
  <p:tag name="KSO_WM_BEAUTIFY_FLAG" val="#wm#"/>
  <p:tag name="KSO_WM_DIAGRAM_GROUP_CODE" val="m1-1"/>
  <p:tag name="KSO_WM_UNIT_FILL_FORE_SCHEMECOLOR_INDEX" val="5"/>
  <p:tag name="KSO_WM_UNIT_FILL_TYPE" val="1"/>
  <p:tag name="KSO_WM_UNIT_TEXT_FILL_FORE_SCHEMECOLOR_INDEX" val="14"/>
  <p:tag name="KSO_WM_UNIT_TEXT_FILL_TYPE" val="1"/>
</p:tagLst>
</file>

<file path=ppt/tags/tag322.xml><?xml version="1.0" encoding="utf-8"?>
<p:tagLst xmlns:p="http://schemas.openxmlformats.org/presentationml/2006/main">
  <p:tag name="KSO_WM_TEMPLATE_CATEGORY" val="diagram"/>
  <p:tag name="KSO_WM_TEMPLATE_INDEX" val="20185974"/>
  <p:tag name="KSO_WM_TAG_VERSION" val="1.0"/>
  <p:tag name="KSO_WM_UNIT_TYPE" val="m_h_i"/>
  <p:tag name="KSO_WM_UNIT_INDEX" val="1_2_1"/>
  <p:tag name="KSO_WM_UNIT_ID" val="diagram20185974_1*m_h_i*1_2_1"/>
  <p:tag name="KSO_WM_UNIT_LAYERLEVEL" val="1_1_1"/>
  <p:tag name="KSO_WM_BEAUTIFY_FLAG" val="#wm#"/>
  <p:tag name="KSO_WM_DIAGRAM_GROUP_CODE" val="m1-1"/>
  <p:tag name="KSO_WM_UNIT_FILL_FORE_SCHEMECOLOR_INDEX" val="6"/>
  <p:tag name="KSO_WM_UNIT_FILL_TYPE" val="1"/>
  <p:tag name="KSO_WM_UNIT_TEXT_FILL_FORE_SCHEMECOLOR_INDEX" val="14"/>
  <p:tag name="KSO_WM_UNIT_TEXT_FILL_TYPE" val="1"/>
</p:tagLst>
</file>

<file path=ppt/tags/tag323.xml><?xml version="1.0" encoding="utf-8"?>
<p:tagLst xmlns:p="http://schemas.openxmlformats.org/presentationml/2006/main">
  <p:tag name="KSO_WM_TEMPLATE_CATEGORY" val="diagram"/>
  <p:tag name="KSO_WM_TEMPLATE_INDEX" val="20185974"/>
  <p:tag name="KSO_WM_TAG_VERSION" val="1.0"/>
  <p:tag name="KSO_WM_UNIT_TYPE" val="m_h_i"/>
  <p:tag name="KSO_WM_UNIT_INDEX" val="1_1_2"/>
  <p:tag name="KSO_WM_UNIT_ID" val="diagram20185974_1*m_h_i*1_1_2"/>
  <p:tag name="KSO_WM_UNIT_LAYERLEVEL" val="1_1_1"/>
  <p:tag name="KSO_WM_BEAUTIFY_FLAG" val="#wm#"/>
  <p:tag name="KSO_WM_DIAGRAM_GROUP_CODE" val="m1-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324.xml><?xml version="1.0" encoding="utf-8"?>
<p:tagLst xmlns:p="http://schemas.openxmlformats.org/presentationml/2006/main">
  <p:tag name="KSO_WM_TEMPLATE_CATEGORY" val="diagram"/>
  <p:tag name="KSO_WM_TEMPLATE_INDEX" val="20185974"/>
  <p:tag name="KSO_WM_TAG_VERSION" val="1.0"/>
  <p:tag name="KSO_WM_UNIT_TYPE" val="m_h_i"/>
  <p:tag name="KSO_WM_UNIT_INDEX" val="1_2_2"/>
  <p:tag name="KSO_WM_UNIT_ID" val="diagram20185974_1*m_h_i*1_2_2"/>
  <p:tag name="KSO_WM_UNIT_LAYERLEVEL" val="1_1_1"/>
  <p:tag name="KSO_WM_BEAUTIFY_FLAG" val="#wm#"/>
  <p:tag name="KSO_WM_DIAGRAM_GROUP_CODE" val="m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325.xml><?xml version="1.0" encoding="utf-8"?>
<p:tagLst xmlns:p="http://schemas.openxmlformats.org/presentationml/2006/main">
  <p:tag name="KSO_WM_BEAUTIFY_FLAG" val="#wm#"/>
  <p:tag name="KSO_WM_TEMPLATE_CATEGORY" val="diagram"/>
  <p:tag name="KSO_WM_TEMPLATE_INDEX" val="20181988"/>
</p:tagLst>
</file>

<file path=ppt/tags/tag32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2"/>
  <p:tag name="KSO_WM_UNIT_ID" val="diagram20176520_4*n_h_i*1_1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2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3"/>
  <p:tag name="KSO_WM_UNIT_ID" val="diagram20176520_4*n_h_i*1_1_3"/>
  <p:tag name="KSO_WM_UNIT_LAYERLEVEL" val="1_1_1"/>
  <p:tag name="KSO_WM_DIAGRAM_GROUP_CODE" val="n1-1"/>
  <p:tag name="KSO_WM_UNIT_FILL_FORE_SCHEMECOLOR_INDEX" val="14"/>
  <p:tag name="KSO_WM_UNIT_FILL_TYPE" val="1"/>
  <p:tag name="KSO_WM_UNIT_TEXT_FILL_FORE_SCHEMECOLOR_INDEX" val="2"/>
  <p:tag name="KSO_WM_UNIT_TEXT_FILL_TYPE" val="1"/>
</p:tagLst>
</file>

<file path=ppt/tags/tag32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6"/>
  <p:tag name="KSO_WM_UNIT_ID" val="diagram20176520_4*n_h_i*1_2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32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6"/>
  <p:tag name="KSO_WM_UNIT_ID" val="diagram20176520_4*n_h_i*1_3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6"/>
  <p:tag name="KSO_WM_UNIT_ID" val="diagram20176520_4*n_h_i*1_4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33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6"/>
  <p:tag name="KSO_WM_UNIT_ID" val="diagram20176520_4*n_h_i*1_5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33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5"/>
  <p:tag name="KSO_WM_UNIT_ID" val="diagram20176520_4*n_h_i*1_2_5"/>
  <p:tag name="KSO_WM_UNIT_LAYERLEVEL" val="1_1_1"/>
  <p:tag name="KSO_WM_DIAGRAM_GROUP_CODE" val="n1-1"/>
  <p:tag name="KSO_WM_UNIT_LINE_FORE_SCHEMECOLOR_INDEX" val="8"/>
  <p:tag name="KSO_WM_UNIT_LINE_FILL_TYPE" val="2"/>
</p:tagLst>
</file>

<file path=ppt/tags/tag33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4"/>
  <p:tag name="KSO_WM_UNIT_ID" val="diagram20176520_4*n_h_i*1_2_4"/>
  <p:tag name="KSO_WM_UNIT_LAYERLEVEL" val="1_1_1"/>
  <p:tag name="KSO_WM_DIAGRAM_GROUP_CODE" val="n1-1"/>
  <p:tag name="KSO_WM_UNIT_LINE_FORE_SCHEMECOLOR_INDEX" val="8"/>
  <p:tag name="KSO_WM_UNIT_LINE_FILL_TYPE" val="2"/>
</p:tagLst>
</file>

<file path=ppt/tags/tag33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2"/>
  <p:tag name="KSO_WM_UNIT_ID" val="diagram20176520_4*n_h_i*1_2_2"/>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3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5"/>
  <p:tag name="KSO_WM_UNIT_ID" val="diagram20176520_4*n_h_i*1_3_5"/>
  <p:tag name="KSO_WM_UNIT_LAYERLEVEL" val="1_1_1"/>
  <p:tag name="KSO_WM_DIAGRAM_GROUP_CODE" val="n1-1"/>
  <p:tag name="KSO_WM_UNIT_LINE_FORE_SCHEMECOLOR_INDEX" val="8"/>
  <p:tag name="KSO_WM_UNIT_LINE_FILL_TYPE" val="2"/>
</p:tagLst>
</file>

<file path=ppt/tags/tag33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3"/>
  <p:tag name="KSO_WM_UNIT_ID" val="diagram20176520_4*n_h_i*1_3_3"/>
  <p:tag name="KSO_WM_UNIT_LAYERLEVEL" val="1_1_1"/>
  <p:tag name="KSO_WM_DIAGRAM_GROUP_CODE" val="n1-1"/>
  <p:tag name="KSO_WM_UNIT_LINE_FORE_SCHEMECOLOR_INDEX" val="8"/>
  <p:tag name="KSO_WM_UNIT_LINE_FILL_TYPE" val="2"/>
</p:tagLst>
</file>

<file path=ppt/tags/tag33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1"/>
  <p:tag name="KSO_WM_UNIT_ID" val="diagram20176520_4*n_h_i*1_3_1"/>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3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5"/>
  <p:tag name="KSO_WM_UNIT_ID" val="diagram20176520_4*n_h_i*1_4_5"/>
  <p:tag name="KSO_WM_UNIT_LAYERLEVEL" val="1_1_1"/>
  <p:tag name="KSO_WM_DIAGRAM_GROUP_CODE" val="n1-1"/>
  <p:tag name="KSO_WM_UNIT_LINE_FORE_SCHEMECOLOR_INDEX" val="8"/>
  <p:tag name="KSO_WM_UNIT_LINE_FILL_TYPE" val="2"/>
</p:tagLst>
</file>

<file path=ppt/tags/tag33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3"/>
  <p:tag name="KSO_WM_UNIT_ID" val="diagram20176520_4*n_h_i*1_4_3"/>
  <p:tag name="KSO_WM_UNIT_LAYERLEVEL" val="1_1_1"/>
  <p:tag name="KSO_WM_DIAGRAM_GROUP_CODE" val="n1-1"/>
  <p:tag name="KSO_WM_UNIT_LINE_FORE_SCHEMECOLOR_INDEX" val="8"/>
  <p:tag name="KSO_WM_UNIT_LINE_FILL_TYPE"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2"/>
  <p:tag name="KSO_WM_UNIT_ID" val="diagram20176520_4*n_h_i*1_4_2"/>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4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5"/>
  <p:tag name="KSO_WM_UNIT_ID" val="diagram20176520_4*n_h_i*1_5_5"/>
  <p:tag name="KSO_WM_UNIT_LAYERLEVEL" val="1_1_1"/>
  <p:tag name="KSO_WM_DIAGRAM_GROUP_CODE" val="n1-1"/>
  <p:tag name="KSO_WM_UNIT_LINE_FORE_SCHEMECOLOR_INDEX" val="8"/>
  <p:tag name="KSO_WM_UNIT_LINE_FILL_TYPE" val="2"/>
</p:tagLst>
</file>

<file path=ppt/tags/tag34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4"/>
  <p:tag name="KSO_WM_UNIT_ID" val="diagram20176520_4*n_h_i*1_5_4"/>
  <p:tag name="KSO_WM_UNIT_LAYERLEVEL" val="1_1_1"/>
  <p:tag name="KSO_WM_DIAGRAM_GROUP_CODE" val="n1-1"/>
  <p:tag name="KSO_WM_UNIT_LINE_FORE_SCHEMECOLOR_INDEX" val="8"/>
  <p:tag name="KSO_WM_UNIT_LINE_FILL_TYPE" val="2"/>
</p:tagLst>
</file>

<file path=ppt/tags/tag34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1"/>
  <p:tag name="KSO_WM_UNIT_ID" val="diagram20176520_4*n_h_i*1_5_1"/>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4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3"/>
  <p:tag name="KSO_WM_UNIT_ID" val="diagram20176520_4*n_h_i*1_2_3"/>
  <p:tag name="KSO_WM_UNIT_LAYERLEVEL" val="1_1_1"/>
  <p:tag name="KSO_WM_DIAGRAM_GROUP_CODE" val="n1-1"/>
  <p:tag name="KSO_WM_UNIT_TEXT_FILL_FORE_SCHEMECOLOR_INDEX" val="13"/>
  <p:tag name="KSO_WM_UNIT_TEXT_FILL_TYPE" val="1"/>
</p:tagLst>
</file>

<file path=ppt/tags/tag34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4"/>
  <p:tag name="KSO_WM_UNIT_ID" val="diagram20176520_4*n_h_i*1_3_4"/>
  <p:tag name="KSO_WM_UNIT_LAYERLEVEL" val="1_1_1"/>
  <p:tag name="KSO_WM_DIAGRAM_GROUP_CODE" val="n1-1"/>
  <p:tag name="KSO_WM_UNIT_TEXT_FILL_FORE_SCHEMECOLOR_INDEX" val="13"/>
  <p:tag name="KSO_WM_UNIT_TEXT_FILL_TYPE" val="1"/>
</p:tagLst>
</file>

<file path=ppt/tags/tag34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4"/>
  <p:tag name="KSO_WM_UNIT_ID" val="diagram20176520_4*n_h_i*1_4_4"/>
  <p:tag name="KSO_WM_UNIT_LAYERLEVEL" val="1_1_1"/>
  <p:tag name="KSO_WM_DIAGRAM_GROUP_CODE" val="n1-1"/>
  <p:tag name="KSO_WM_UNIT_TEXT_FILL_FORE_SCHEMECOLOR_INDEX" val="13"/>
  <p:tag name="KSO_WM_UNIT_TEXT_FILL_TYPE" val="1"/>
</p:tagLst>
</file>

<file path=ppt/tags/tag34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3"/>
  <p:tag name="KSO_WM_UNIT_ID" val="diagram20176520_4*n_h_i*1_5_3"/>
  <p:tag name="KSO_WM_UNIT_LAYERLEVEL" val="1_1_1"/>
  <p:tag name="KSO_WM_DIAGRAM_GROUP_CODE" val="n1-1"/>
  <p:tag name="KSO_WM_UNIT_TEXT_FILL_FORE_SCHEMECOLOR_INDEX" val="13"/>
  <p:tag name="KSO_WM_UNIT_TEXT_FILL_TYPE" val="1"/>
</p:tagLst>
</file>

<file path=ppt/tags/tag34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2_1"/>
  <p:tag name="KSO_WM_UNIT_ID" val="diagram20176520_4*n_h_a*1_2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4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3_1"/>
  <p:tag name="KSO_WM_UNIT_ID" val="diagram20176520_4*n_h_a*1_3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4_1"/>
  <p:tag name="KSO_WM_UNIT_ID" val="diagram20176520_4*n_h_a*1_4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5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5_1"/>
  <p:tag name="KSO_WM_UNIT_ID" val="diagram20176520_4*n_h_a*1_5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5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1"/>
  <p:tag name="KSO_WM_UNIT_ID" val="diagram20176520_4*n_h_i*1_2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5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2"/>
  <p:tag name="KSO_WM_UNIT_ID" val="diagram20176520_4*n_h_i*1_3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5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2"/>
  <p:tag name="KSO_WM_UNIT_ID" val="diagram20176520_4*n_h_i*1_5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5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1"/>
  <p:tag name="KSO_WM_UNIT_ID" val="diagram20176520_4*n_h_i*1_4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5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1"/>
  <p:tag name="KSO_WM_UNIT_ID" val="diagram20176520_4*n_h_i*1_1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5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1_1"/>
  <p:tag name="KSO_WM_UNIT_ID" val="diagram20176520_4*n_h_a*1_1_1"/>
  <p:tag name="KSO_WM_UNIT_LAYERLEVEL" val="1_1_1"/>
  <p:tag name="KSO_WM_UNIT_VALUE" val="6"/>
  <p:tag name="KSO_WM_UNIT_HIGHLIGHT" val="0"/>
  <p:tag name="KSO_WM_UNIT_COMPATIBLE" val="0"/>
  <p:tag name="KSO_WM_UNIT_CLEAR" val="0"/>
  <p:tag name="KSO_WM_UNIT_PRESET_TEXT_INDEX" val="3"/>
  <p:tag name="KSO_WM_UNIT_PRESET_TEXT_LEN" val="11"/>
  <p:tag name="KSO_WM_DIAGRAM_GROUP_CODE" val="n1-1"/>
  <p:tag name="KSO_WM_UNIT_TEXT_FILL_FORE_SCHEMECOLOR_INDEX" val="13"/>
  <p:tag name="KSO_WM_UNIT_TEXT_FILL_TYPE" val="1"/>
</p:tagLst>
</file>

<file path=ppt/tags/tag35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2"/>
  <p:tag name="KSO_WM_UNIT_ID" val="diagram20176520_4*n_h_i*1_1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5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3"/>
  <p:tag name="KSO_WM_UNIT_ID" val="diagram20176520_4*n_h_i*1_1_3"/>
  <p:tag name="KSO_WM_UNIT_LAYERLEVEL" val="1_1_1"/>
  <p:tag name="KSO_WM_DIAGRAM_GROUP_CODE" val="n1-1"/>
  <p:tag name="KSO_WM_UNIT_FILL_FORE_SCHEMECOLOR_INDEX" val="14"/>
  <p:tag name="KSO_WM_UNIT_FILL_TYPE" val="1"/>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6"/>
  <p:tag name="KSO_WM_UNIT_ID" val="diagram20176520_4*n_h_i*1_2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36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6"/>
  <p:tag name="KSO_WM_UNIT_ID" val="diagram20176520_4*n_h_i*1_3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36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6"/>
  <p:tag name="KSO_WM_UNIT_ID" val="diagram20176520_4*n_h_i*1_4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36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6"/>
  <p:tag name="KSO_WM_UNIT_ID" val="diagram20176520_4*n_h_i*1_5_6"/>
  <p:tag name="KSO_WM_UNIT_LAYERLEVEL" val="1_1_1"/>
  <p:tag name="KSO_WM_DIAGRAM_GROUP_CODE" val="n1-1"/>
  <p:tag name="KSO_WM_UNIT_FILL_FORE_SCHEMECOLOR_INDEX" val="14"/>
  <p:tag name="KSO_WM_UNIT_FILL_TYPE" val="1"/>
  <p:tag name="KSO_WM_UNIT_LINE_FORE_SCHEMECOLOR_INDEX" val="8"/>
  <p:tag name="KSO_WM_UNIT_LINE_FILL_TYPE" val="2"/>
  <p:tag name="KSO_WM_UNIT_TEXT_FILL_FORE_SCHEMECOLOR_INDEX" val="2"/>
  <p:tag name="KSO_WM_UNIT_TEXT_FILL_TYPE" val="1"/>
</p:tagLst>
</file>

<file path=ppt/tags/tag36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5"/>
  <p:tag name="KSO_WM_UNIT_ID" val="diagram20176520_4*n_h_i*1_2_5"/>
  <p:tag name="KSO_WM_UNIT_LAYERLEVEL" val="1_1_1"/>
  <p:tag name="KSO_WM_DIAGRAM_GROUP_CODE" val="n1-1"/>
  <p:tag name="KSO_WM_UNIT_LINE_FORE_SCHEMECOLOR_INDEX" val="8"/>
  <p:tag name="KSO_WM_UNIT_LINE_FILL_TYPE" val="2"/>
</p:tagLst>
</file>

<file path=ppt/tags/tag36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4"/>
  <p:tag name="KSO_WM_UNIT_ID" val="diagram20176520_4*n_h_i*1_2_4"/>
  <p:tag name="KSO_WM_UNIT_LAYERLEVEL" val="1_1_1"/>
  <p:tag name="KSO_WM_DIAGRAM_GROUP_CODE" val="n1-1"/>
  <p:tag name="KSO_WM_UNIT_LINE_FORE_SCHEMECOLOR_INDEX" val="8"/>
  <p:tag name="KSO_WM_UNIT_LINE_FILL_TYPE" val="2"/>
</p:tagLst>
</file>

<file path=ppt/tags/tag36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2"/>
  <p:tag name="KSO_WM_UNIT_ID" val="diagram20176520_4*n_h_i*1_2_2"/>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6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5"/>
  <p:tag name="KSO_WM_UNIT_ID" val="diagram20176520_4*n_h_i*1_3_5"/>
  <p:tag name="KSO_WM_UNIT_LAYERLEVEL" val="1_1_1"/>
  <p:tag name="KSO_WM_DIAGRAM_GROUP_CODE" val="n1-1"/>
  <p:tag name="KSO_WM_UNIT_LINE_FORE_SCHEMECOLOR_INDEX" val="8"/>
  <p:tag name="KSO_WM_UNIT_LINE_FILL_TYPE" val="2"/>
</p:tagLst>
</file>

<file path=ppt/tags/tag36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3"/>
  <p:tag name="KSO_WM_UNIT_ID" val="diagram20176520_4*n_h_i*1_3_3"/>
  <p:tag name="KSO_WM_UNIT_LAYERLEVEL" val="1_1_1"/>
  <p:tag name="KSO_WM_DIAGRAM_GROUP_CODE" val="n1-1"/>
  <p:tag name="KSO_WM_UNIT_LINE_FORE_SCHEMECOLOR_INDEX" val="8"/>
  <p:tag name="KSO_WM_UNIT_LINE_FILL_TYPE" val="2"/>
</p:tagLst>
</file>

<file path=ppt/tags/tag36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1"/>
  <p:tag name="KSO_WM_UNIT_ID" val="diagram20176520_4*n_h_i*1_3_1"/>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5"/>
  <p:tag name="KSO_WM_UNIT_ID" val="diagram20176520_4*n_h_i*1_4_5"/>
  <p:tag name="KSO_WM_UNIT_LAYERLEVEL" val="1_1_1"/>
  <p:tag name="KSO_WM_DIAGRAM_GROUP_CODE" val="n1-1"/>
  <p:tag name="KSO_WM_UNIT_LINE_FORE_SCHEMECOLOR_INDEX" val="8"/>
  <p:tag name="KSO_WM_UNIT_LINE_FILL_TYPE" val="2"/>
</p:tagLst>
</file>

<file path=ppt/tags/tag37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3"/>
  <p:tag name="KSO_WM_UNIT_ID" val="diagram20176520_4*n_h_i*1_4_3"/>
  <p:tag name="KSO_WM_UNIT_LAYERLEVEL" val="1_1_1"/>
  <p:tag name="KSO_WM_DIAGRAM_GROUP_CODE" val="n1-1"/>
  <p:tag name="KSO_WM_UNIT_LINE_FORE_SCHEMECOLOR_INDEX" val="8"/>
  <p:tag name="KSO_WM_UNIT_LINE_FILL_TYPE" val="2"/>
</p:tagLst>
</file>

<file path=ppt/tags/tag37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2"/>
  <p:tag name="KSO_WM_UNIT_ID" val="diagram20176520_4*n_h_i*1_4_2"/>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7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5"/>
  <p:tag name="KSO_WM_UNIT_ID" val="diagram20176520_4*n_h_i*1_5_5"/>
  <p:tag name="KSO_WM_UNIT_LAYERLEVEL" val="1_1_1"/>
  <p:tag name="KSO_WM_DIAGRAM_GROUP_CODE" val="n1-1"/>
  <p:tag name="KSO_WM_UNIT_LINE_FORE_SCHEMECOLOR_INDEX" val="8"/>
  <p:tag name="KSO_WM_UNIT_LINE_FILL_TYPE" val="2"/>
</p:tagLst>
</file>

<file path=ppt/tags/tag37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4"/>
  <p:tag name="KSO_WM_UNIT_ID" val="diagram20176520_4*n_h_i*1_5_4"/>
  <p:tag name="KSO_WM_UNIT_LAYERLEVEL" val="1_1_1"/>
  <p:tag name="KSO_WM_DIAGRAM_GROUP_CODE" val="n1-1"/>
  <p:tag name="KSO_WM_UNIT_LINE_FORE_SCHEMECOLOR_INDEX" val="8"/>
  <p:tag name="KSO_WM_UNIT_LINE_FILL_TYPE" val="2"/>
</p:tagLst>
</file>

<file path=ppt/tags/tag37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1"/>
  <p:tag name="KSO_WM_UNIT_ID" val="diagram20176520_4*n_h_i*1_5_1"/>
  <p:tag name="KSO_WM_UNIT_LAYERLEVEL" val="1_1_1"/>
  <p:tag name="KSO_WM_DIAGRAM_GROUP_CODE" val="n1-1"/>
  <p:tag name="KSO_WM_UNIT_FILL_FORE_SCHEMECOLOR_INDEX" val="14"/>
  <p:tag name="KSO_WM_UNIT_FILL_TYPE" val="1"/>
  <p:tag name="KSO_WM_UNIT_LINE_FORE_SCHEMECOLOR_INDEX" val="9"/>
  <p:tag name="KSO_WM_UNIT_LINE_FILL_TYPE" val="2"/>
  <p:tag name="KSO_WM_UNIT_TEXT_FILL_FORE_SCHEMECOLOR_INDEX" val="2"/>
  <p:tag name="KSO_WM_UNIT_TEXT_FILL_TYPE" val="1"/>
</p:tagLst>
</file>

<file path=ppt/tags/tag37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3"/>
  <p:tag name="KSO_WM_UNIT_ID" val="diagram20176520_4*n_h_i*1_2_3"/>
  <p:tag name="KSO_WM_UNIT_LAYERLEVEL" val="1_1_1"/>
  <p:tag name="KSO_WM_DIAGRAM_GROUP_CODE" val="n1-1"/>
  <p:tag name="KSO_WM_UNIT_TEXT_FILL_FORE_SCHEMECOLOR_INDEX" val="13"/>
  <p:tag name="KSO_WM_UNIT_TEXT_FILL_TYPE" val="1"/>
</p:tagLst>
</file>

<file path=ppt/tags/tag37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4"/>
  <p:tag name="KSO_WM_UNIT_ID" val="diagram20176520_4*n_h_i*1_3_4"/>
  <p:tag name="KSO_WM_UNIT_LAYERLEVEL" val="1_1_1"/>
  <p:tag name="KSO_WM_DIAGRAM_GROUP_CODE" val="n1-1"/>
  <p:tag name="KSO_WM_UNIT_TEXT_FILL_FORE_SCHEMECOLOR_INDEX" val="13"/>
  <p:tag name="KSO_WM_UNIT_TEXT_FILL_TYPE" val="1"/>
</p:tagLst>
</file>

<file path=ppt/tags/tag37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4"/>
  <p:tag name="KSO_WM_UNIT_ID" val="diagram20176520_4*n_h_i*1_4_4"/>
  <p:tag name="KSO_WM_UNIT_LAYERLEVEL" val="1_1_1"/>
  <p:tag name="KSO_WM_DIAGRAM_GROUP_CODE" val="n1-1"/>
  <p:tag name="KSO_WM_UNIT_TEXT_FILL_FORE_SCHEMECOLOR_INDEX" val="13"/>
  <p:tag name="KSO_WM_UNIT_TEXT_FILL_TYPE" val="1"/>
</p:tagLst>
</file>

<file path=ppt/tags/tag37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3"/>
  <p:tag name="KSO_WM_UNIT_ID" val="diagram20176520_4*n_h_i*1_5_3"/>
  <p:tag name="KSO_WM_UNIT_LAYERLEVEL" val="1_1_1"/>
  <p:tag name="KSO_WM_DIAGRAM_GROUP_CODE" val="n1-1"/>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2_1"/>
  <p:tag name="KSO_WM_UNIT_ID" val="diagram20176520_4*n_h_a*1_2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81.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3_1"/>
  <p:tag name="KSO_WM_UNIT_ID" val="diagram20176520_4*n_h_a*1_3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82.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4_1"/>
  <p:tag name="KSO_WM_UNIT_ID" val="diagram20176520_4*n_h_a*1_4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83.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5_1"/>
  <p:tag name="KSO_WM_UNIT_ID" val="diagram20176520_4*n_h_a*1_5_1"/>
  <p:tag name="KSO_WM_UNIT_LAYERLEVEL" val="1_1_1"/>
  <p:tag name="KSO_WM_UNIT_VALUE" val="10"/>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 val="13"/>
  <p:tag name="KSO_WM_UNIT_TEXT_FILL_TYPE" val="1"/>
</p:tagLst>
</file>

<file path=ppt/tags/tag384.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2_1"/>
  <p:tag name="KSO_WM_UNIT_ID" val="diagram20176520_4*n_h_i*1_2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85.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3_2"/>
  <p:tag name="KSO_WM_UNIT_ID" val="diagram20176520_4*n_h_i*1_3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86.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5_2"/>
  <p:tag name="KSO_WM_UNIT_ID" val="diagram20176520_4*n_h_i*1_5_2"/>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87.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4_1"/>
  <p:tag name="KSO_WM_UNIT_ID" val="diagram20176520_4*n_h_i*1_4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88.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i"/>
  <p:tag name="KSO_WM_UNIT_INDEX" val="1_1_1"/>
  <p:tag name="KSO_WM_UNIT_ID" val="diagram20176520_4*n_h_i*1_1_1"/>
  <p:tag name="KSO_WM_UNIT_LAYERLEVEL" val="1_1_1"/>
  <p:tag name="KSO_WM_DIAGRAM_GROUP_CODE" val="n1-1"/>
  <p:tag name="KSO_WM_UNIT_FILL_FORE_SCHEMECOLOR_INDEX" val="9"/>
  <p:tag name="KSO_WM_UNIT_FILL_TYPE" val="1"/>
  <p:tag name="KSO_WM_UNIT_TEXT_FILL_FORE_SCHEMECOLOR_INDEX" val="13"/>
  <p:tag name="KSO_WM_UNIT_TEXT_FILL_TYPE" val="1"/>
</p:tagLst>
</file>

<file path=ppt/tags/tag389.xml><?xml version="1.0" encoding="utf-8"?>
<p:tagLst xmlns:p="http://schemas.openxmlformats.org/presentationml/2006/main">
  <p:tag name="KSO_WM_TEMPLATE_CATEGORY" val="diagram"/>
  <p:tag name="KSO_WM_TEMPLATE_INDEX" val="20176520"/>
  <p:tag name="KSO_WM_TAG_VERSION" val="1.0"/>
  <p:tag name="KSO_WM_BEAUTIFY_FLAG" val="#wm#"/>
  <p:tag name="KSO_WM_UNIT_TYPE" val="n_h_a"/>
  <p:tag name="KSO_WM_UNIT_INDEX" val="1_1_1"/>
  <p:tag name="KSO_WM_UNIT_ID" val="diagram20176520_4*n_h_a*1_1_1"/>
  <p:tag name="KSO_WM_UNIT_LAYERLEVEL" val="1_1_1"/>
  <p:tag name="KSO_WM_UNIT_VALUE" val="6"/>
  <p:tag name="KSO_WM_UNIT_HIGHLIGHT" val="0"/>
  <p:tag name="KSO_WM_UNIT_COMPATIBLE" val="0"/>
  <p:tag name="KSO_WM_UNIT_CLEAR" val="0"/>
  <p:tag name="KSO_WM_UNIT_PRESET_TEXT_INDEX" val="3"/>
  <p:tag name="KSO_WM_UNIT_PRESET_TEXT_LEN" val="11"/>
  <p:tag name="KSO_WM_DIAGRAM_GROUP_CODE" val="n1-1"/>
  <p:tag name="KSO_WM_UNIT_TEXT_FILL_FORE_SCHEMECOLOR_INDEX" val="13"/>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TAG_VERSION" val="1.0"/>
  <p:tag name="KSO_WM_TEMPLATE_CATEGORY" val="diagram"/>
  <p:tag name="KSO_WM_TEMPLATE_INDEX" val="798"/>
  <p:tag name="KSO_WM_UNIT_TYPE" val="l_i"/>
  <p:tag name="KSO_WM_UNIT_INDEX" val="1_1"/>
  <p:tag name="KSO_WM_UNIT_ID" val="258*l_i*1_1"/>
  <p:tag name="KSO_WM_UNIT_CLEAR" val="1"/>
  <p:tag name="KSO_WM_UNIT_LAYERLEVEL" val="1_1"/>
  <p:tag name="KSO_WM_BEAUTIFY_FLAG" val="#wm#"/>
  <p:tag name="KSO_WM_DIAGRAM_GROUP_CODE" val="l1-1"/>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391.xml><?xml version="1.0" encoding="utf-8"?>
<p:tagLst xmlns:p="http://schemas.openxmlformats.org/presentationml/2006/main">
  <p:tag name="KSO_WM_TAG_VERSION" val="1.0"/>
  <p:tag name="KSO_WM_TEMPLATE_CATEGORY" val="diagram"/>
  <p:tag name="KSO_WM_TEMPLATE_INDEX" val="798"/>
  <p:tag name="KSO_WM_UNIT_TYPE" val="l_i"/>
  <p:tag name="KSO_WM_UNIT_INDEX" val="1_2"/>
  <p:tag name="KSO_WM_UNIT_ID" val="258*l_i*1_2"/>
  <p:tag name="KSO_WM_UNIT_CLEAR" val="1"/>
  <p:tag name="KSO_WM_UNIT_LAYERLEVEL" val="1_1"/>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392.xml><?xml version="1.0" encoding="utf-8"?>
<p:tagLst xmlns:p="http://schemas.openxmlformats.org/presentationml/2006/main">
  <p:tag name="KSO_WM_TAG_VERSION" val="1.0"/>
  <p:tag name="KSO_WM_TEMPLATE_CATEGORY" val="diagram"/>
  <p:tag name="KSO_WM_TEMPLATE_INDEX" val="798"/>
  <p:tag name="KSO_WM_UNIT_TYPE" val="l_i"/>
  <p:tag name="KSO_WM_UNIT_INDEX" val="1_3"/>
  <p:tag name="KSO_WM_UNIT_ID" val="258*l_i*1_3"/>
  <p:tag name="KSO_WM_UNIT_CLEAR" val="1"/>
  <p:tag name="KSO_WM_UNIT_LAYERLEVEL" val="1_1"/>
  <p:tag name="KSO_WM_BEAUTIFY_FLAG" val="#wm#"/>
  <p:tag name="KSO_WM_DIAGRAM_GROUP_CODE" val="l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393.xml><?xml version="1.0" encoding="utf-8"?>
<p:tagLst xmlns:p="http://schemas.openxmlformats.org/presentationml/2006/main">
  <p:tag name="KSO_WM_TAG_VERSION" val="1.0"/>
  <p:tag name="KSO_WM_TEMPLATE_CATEGORY" val="diagram"/>
  <p:tag name="KSO_WM_TEMPLATE_INDEX" val="798"/>
  <p:tag name="KSO_WM_UNIT_TYPE" val="l_i"/>
  <p:tag name="KSO_WM_UNIT_INDEX" val="1_4"/>
  <p:tag name="KSO_WM_UNIT_ID" val="258*l_i*1_4"/>
  <p:tag name="KSO_WM_UNIT_CLEAR" val="1"/>
  <p:tag name="KSO_WM_UNIT_LAYERLEVEL" val="1_1"/>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394.xml><?xml version="1.0" encoding="utf-8"?>
<p:tagLst xmlns:p="http://schemas.openxmlformats.org/presentationml/2006/main">
  <p:tag name="KSO_WM_TAG_VERSION" val="1.0"/>
  <p:tag name="KSO_WM_TEMPLATE_CATEGORY" val="diagram"/>
  <p:tag name="KSO_WM_TEMPLATE_INDEX" val="798"/>
  <p:tag name="KSO_WM_UNIT_TYPE" val="l_i"/>
  <p:tag name="KSO_WM_UNIT_INDEX" val="1_5"/>
  <p:tag name="KSO_WM_UNIT_ID" val="258*l_i*1_5"/>
  <p:tag name="KSO_WM_UNIT_CLEAR" val="1"/>
  <p:tag name="KSO_WM_UNIT_LAYERLEVEL" val="1_1"/>
  <p:tag name="KSO_WM_BEAUTIFY_FLAG" val="#wm#"/>
  <p:tag name="KSO_WM_DIAGRAM_GROUP_CODE" val="l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395.xml><?xml version="1.0" encoding="utf-8"?>
<p:tagLst xmlns:p="http://schemas.openxmlformats.org/presentationml/2006/main">
  <p:tag name="KSO_WM_TAG_VERSION" val="1.0"/>
  <p:tag name="KSO_WM_TEMPLATE_CATEGORY" val="diagram"/>
  <p:tag name="KSO_WM_TEMPLATE_INDEX" val="798"/>
  <p:tag name="KSO_WM_UNIT_TYPE" val="l_i"/>
  <p:tag name="KSO_WM_UNIT_INDEX" val="1_6"/>
  <p:tag name="KSO_WM_UNIT_ID" val="258*l_i*1_6"/>
  <p:tag name="KSO_WM_UNIT_CLEAR" val="1"/>
  <p:tag name="KSO_WM_UNIT_LAYERLEVEL" val="1_1"/>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396.xml><?xml version="1.0" encoding="utf-8"?>
<p:tagLst xmlns:p="http://schemas.openxmlformats.org/presentationml/2006/main">
  <p:tag name="KSO_WM_TAG_VERSION" val="1.0"/>
  <p:tag name="KSO_WM_TEMPLATE_CATEGORY" val="diagram"/>
  <p:tag name="KSO_WM_TEMPLATE_INDEX" val="798"/>
  <p:tag name="KSO_WM_UNIT_TYPE" val="l_i"/>
  <p:tag name="KSO_WM_UNIT_INDEX" val="1_7"/>
  <p:tag name="KSO_WM_UNIT_ID" val="258*l_i*1_7"/>
  <p:tag name="KSO_WM_UNIT_CLEAR" val="1"/>
  <p:tag name="KSO_WM_UNIT_LAYERLEVEL" val="1_1"/>
  <p:tag name="KSO_WM_BEAUTIFY_FLAG" val="#wm#"/>
  <p:tag name="KSO_WM_DIAGRAM_GROUP_CODE" val="l1-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397.xml><?xml version="1.0" encoding="utf-8"?>
<p:tagLst xmlns:p="http://schemas.openxmlformats.org/presentationml/2006/main">
  <p:tag name="KSO_WM_TAG_VERSION" val="1.0"/>
  <p:tag name="KSO_WM_TEMPLATE_CATEGORY" val="diagram"/>
  <p:tag name="KSO_WM_TEMPLATE_INDEX" val="798"/>
  <p:tag name="KSO_WM_UNIT_TYPE" val="l_i"/>
  <p:tag name="KSO_WM_UNIT_INDEX" val="1_8"/>
  <p:tag name="KSO_WM_UNIT_ID" val="258*l_i*1_8"/>
  <p:tag name="KSO_WM_UNIT_CLEAR" val="1"/>
  <p:tag name="KSO_WM_UNIT_LAYERLEVEL" val="1_1"/>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398.xml><?xml version="1.0" encoding="utf-8"?>
<p:tagLst xmlns:p="http://schemas.openxmlformats.org/presentationml/2006/main">
  <p:tag name="KSO_WM_TAG_VERSION" val="1.0"/>
  <p:tag name="KSO_WM_TEMPLATE_CATEGORY" val="diagram"/>
  <p:tag name="KSO_WM_TEMPLATE_INDEX" val="798"/>
  <p:tag name="KSO_WM_UNIT_TYPE" val="l_i"/>
  <p:tag name="KSO_WM_UNIT_INDEX" val="1_9"/>
  <p:tag name="KSO_WM_UNIT_ID" val="258*l_i*1_9"/>
  <p:tag name="KSO_WM_UNIT_CLEAR" val="1"/>
  <p:tag name="KSO_WM_UNIT_LAYERLEVEL" val="1_1"/>
  <p:tag name="KSO_WM_BEAUTIFY_FLAG" val="#wm#"/>
  <p:tag name="KSO_WM_DIAGRAM_GROUP_CODE" val="l1-1"/>
  <p:tag name="KSO_WM_UNIT_FILL_FORE_SCHEMECOLOR_INDEX" val="13"/>
  <p:tag name="KSO_WM_UNIT_FILL_TYPE" val="1"/>
  <p:tag name="KSO_WM_UNIT_TEXT_FILL_FORE_SCHEMECOLOR_INDEX" val="13"/>
  <p:tag name="KSO_WM_UNIT_TEXT_FILL_TYPE" val="1"/>
</p:tagLst>
</file>

<file path=ppt/tags/tag399.xml><?xml version="1.0" encoding="utf-8"?>
<p:tagLst xmlns:p="http://schemas.openxmlformats.org/presentationml/2006/main">
  <p:tag name="KSO_WM_TAG_VERSION" val="1.0"/>
  <p:tag name="KSO_WM_TEMPLATE_CATEGORY" val="diagram"/>
  <p:tag name="KSO_WM_TEMPLATE_INDEX" val="798"/>
  <p:tag name="KSO_WM_UNIT_TYPE" val="l_i"/>
  <p:tag name="KSO_WM_UNIT_INDEX" val="1_10"/>
  <p:tag name="KSO_WM_UNIT_ID" val="258*l_i*1_10"/>
  <p:tag name="KSO_WM_UNIT_CLEAR" val="1"/>
  <p:tag name="KSO_WM_UNIT_LAYERLEVEL" val="1_1"/>
  <p:tag name="KSO_WM_BEAUTIFY_FLAG" val="#wm#"/>
  <p:tag name="KSO_WM_DIAGRAM_GROUP_CODE" val="l1-1"/>
  <p:tag name="KSO_WM_UNIT_FILL_FORE_SCHEMECOLOR_INDEX" val="13"/>
  <p:tag name="KSO_WM_UNIT_FILL_TYPE" val="1"/>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TAG_VERSION" val="1.0"/>
  <p:tag name="KSO_WM_TEMPLATE_CATEGORY" val="diagram"/>
  <p:tag name="KSO_WM_TEMPLATE_INDEX" val="798"/>
  <p:tag name="KSO_WM_UNIT_TYPE" val="l_i"/>
  <p:tag name="KSO_WM_UNIT_INDEX" val="1_11"/>
  <p:tag name="KSO_WM_UNIT_ID" val="258*l_i*1_11"/>
  <p:tag name="KSO_WM_UNIT_CLEAR" val="1"/>
  <p:tag name="KSO_WM_UNIT_LAYERLEVEL" val="1_1"/>
  <p:tag name="KSO_WM_BEAUTIFY_FLAG" val="#wm#"/>
  <p:tag name="KSO_WM_DIAGRAM_GROUP_CODE" val="l1-1"/>
  <p:tag name="KSO_WM_UNIT_FILL_FORE_SCHEMECOLOR_INDEX" val="13"/>
  <p:tag name="KSO_WM_UNIT_FILL_TYPE" val="1"/>
  <p:tag name="KSO_WM_UNIT_TEXT_FILL_FORE_SCHEMECOLOR_INDEX" val="13"/>
  <p:tag name="KSO_WM_UNIT_TEXT_FILL_TYPE" val="1"/>
</p:tagLst>
</file>

<file path=ppt/tags/tag401.xml><?xml version="1.0" encoding="utf-8"?>
<p:tagLst xmlns:p="http://schemas.openxmlformats.org/presentationml/2006/main">
  <p:tag name="KSO_WM_TAG_VERSION" val="1.0"/>
  <p:tag name="KSO_WM_TEMPLATE_CATEGORY" val="diagram"/>
  <p:tag name="KSO_WM_TEMPLATE_INDEX" val="798"/>
  <p:tag name="KSO_WM_UNIT_TYPE" val="l_i"/>
  <p:tag name="KSO_WM_UNIT_INDEX" val="1_12"/>
  <p:tag name="KSO_WM_UNIT_ID" val="258*l_i*1_12"/>
  <p:tag name="KSO_WM_UNIT_CLEAR" val="1"/>
  <p:tag name="KSO_WM_UNIT_LAYERLEVEL" val="1_1"/>
  <p:tag name="KSO_WM_BEAUTIFY_FLAG" val="#wm#"/>
  <p:tag name="KSO_WM_DIAGRAM_GROUP_CODE" val="l1-1"/>
  <p:tag name="KSO_WM_UNIT_FILL_FORE_SCHEMECOLOR_INDEX" val="13"/>
  <p:tag name="KSO_WM_UNIT_FILL_TYPE" val="1"/>
  <p:tag name="KSO_WM_UNIT_TEXT_FILL_FORE_SCHEMECOLOR_INDEX" val="13"/>
  <p:tag name="KSO_WM_UNIT_TEXT_FILL_TYPE" val="1"/>
</p:tagLst>
</file>

<file path=ppt/tags/tag402.xml><?xml version="1.0" encoding="utf-8"?>
<p:tagLst xmlns:p="http://schemas.openxmlformats.org/presentationml/2006/main">
  <p:tag name="KSO_WM_TAG_VERSION" val="1.0"/>
  <p:tag name="KSO_WM_TEMPLATE_CATEGORY" val="diagram"/>
  <p:tag name="KSO_WM_TEMPLATE_INDEX" val="798"/>
  <p:tag name="KSO_WM_UNIT_TYPE" val="l_i"/>
  <p:tag name="KSO_WM_UNIT_INDEX" val="1_13"/>
  <p:tag name="KSO_WM_UNIT_ID" val="258*l_i*1_13"/>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403.xml><?xml version="1.0" encoding="utf-8"?>
<p:tagLst xmlns:p="http://schemas.openxmlformats.org/presentationml/2006/main">
  <p:tag name="KSO_WM_TAG_VERSION" val="1.0"/>
  <p:tag name="KSO_WM_TEMPLATE_CATEGORY" val="diagram"/>
  <p:tag name="KSO_WM_TEMPLATE_INDEX" val="798"/>
  <p:tag name="KSO_WM_UNIT_TYPE" val="l_i"/>
  <p:tag name="KSO_WM_UNIT_INDEX" val="1_15"/>
  <p:tag name="KSO_WM_UNIT_ID" val="258*l_i*1_15"/>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404.xml><?xml version="1.0" encoding="utf-8"?>
<p:tagLst xmlns:p="http://schemas.openxmlformats.org/presentationml/2006/main">
  <p:tag name="KSO_WM_TAG_VERSION" val="1.0"/>
  <p:tag name="KSO_WM_TEMPLATE_CATEGORY" val="diagram"/>
  <p:tag name="KSO_WM_TEMPLATE_INDEX" val="798"/>
  <p:tag name="KSO_WM_UNIT_TYPE" val="l_i"/>
  <p:tag name="KSO_WM_UNIT_INDEX" val="1_17"/>
  <p:tag name="KSO_WM_UNIT_ID" val="258*l_i*1_17"/>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405.xml><?xml version="1.0" encoding="utf-8"?>
<p:tagLst xmlns:p="http://schemas.openxmlformats.org/presentationml/2006/main">
  <p:tag name="KSO_WM_TAG_VERSION" val="1.0"/>
  <p:tag name="KSO_WM_TEMPLATE_CATEGORY" val="diagram"/>
  <p:tag name="KSO_WM_TEMPLATE_INDEX" val="798"/>
  <p:tag name="KSO_WM_UNIT_TYPE" val="l_i"/>
  <p:tag name="KSO_WM_UNIT_INDEX" val="1_18"/>
  <p:tag name="KSO_WM_UNIT_ID" val="258*l_i*1_18"/>
  <p:tag name="KSO_WM_UNIT_CLEAR" val="1"/>
  <p:tag name="KSO_WM_UNIT_LAYERLEVEL" val="1_1"/>
  <p:tag name="KSO_WM_BEAUTIFY_FLAG" val="#wm#"/>
  <p:tag name="KSO_WM_DIAGRAM_GROUP_CODE" val="l1-1"/>
  <p:tag name="KSO_WM_UNIT_FILL_FORE_SCHEMECOLOR_INDEX" val="5"/>
  <p:tag name="KSO_WM_UNIT_FILL_TYPE" val="1"/>
  <p:tag name="KSO_WM_UNIT_LINE_FORE_SCHEMECOLOR_INDEX" val="8"/>
  <p:tag name="KSO_WM_UNIT_LINE_FILL_TYPE" val="2"/>
</p:tagLst>
</file>

<file path=ppt/tags/tag406.xml><?xml version="1.0" encoding="utf-8"?>
<p:tagLst xmlns:p="http://schemas.openxmlformats.org/presentationml/2006/main">
  <p:tag name="KSO_WM_TAG_VERSION" val="1.0"/>
  <p:tag name="KSO_WM_TEMPLATE_CATEGORY" val="diagram"/>
  <p:tag name="KSO_WM_TEMPLATE_INDEX" val="798"/>
  <p:tag name="KSO_WM_UNIT_TYPE" val="l_i"/>
  <p:tag name="KSO_WM_UNIT_INDEX" val="1_19"/>
  <p:tag name="KSO_WM_UNIT_ID" val="258*l_i*1_19"/>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407.xml><?xml version="1.0" encoding="utf-8"?>
<p:tagLst xmlns:p="http://schemas.openxmlformats.org/presentationml/2006/main">
  <p:tag name="KSO_WM_TAG_VERSION" val="1.0"/>
  <p:tag name="KSO_WM_TEMPLATE_CATEGORY" val="diagram"/>
  <p:tag name="KSO_WM_TEMPLATE_INDEX" val="798"/>
  <p:tag name="KSO_WM_UNIT_TYPE" val="l_i"/>
  <p:tag name="KSO_WM_UNIT_INDEX" val="1_20"/>
  <p:tag name="KSO_WM_UNIT_ID" val="258*l_i*1_20"/>
  <p:tag name="KSO_WM_UNIT_CLEAR" val="1"/>
  <p:tag name="KSO_WM_UNIT_LAYERLEVEL" val="1_1"/>
  <p:tag name="KSO_WM_BEAUTIFY_FLAG" val="#wm#"/>
  <p:tag name="KSO_WM_DIAGRAM_GROUP_CODE" val="l1-1"/>
  <p:tag name="KSO_WM_UNIT_FILL_FORE_SCHEMECOLOR_INDEX" val="5"/>
  <p:tag name="KSO_WM_UNIT_FILL_TYPE" val="1"/>
  <p:tag name="KSO_WM_UNIT_LINE_FORE_SCHEMECOLOR_INDEX" val="6"/>
  <p:tag name="KSO_WM_UNIT_LINE_FILL_TYPE" val="2"/>
</p:tagLst>
</file>

<file path=ppt/tags/tag408.xml><?xml version="1.0" encoding="utf-8"?>
<p:tagLst xmlns:p="http://schemas.openxmlformats.org/presentationml/2006/main">
  <p:tag name="KSO_WM_TAG_VERSION" val="1.0"/>
  <p:tag name="KSO_WM_TEMPLATE_CATEGORY" val="diagram"/>
  <p:tag name="KSO_WM_TEMPLATE_INDEX" val="798"/>
  <p:tag name="KSO_WM_UNIT_TYPE" val="l_h_f"/>
  <p:tag name="KSO_WM_UNIT_INDEX" val="1_1_1"/>
  <p:tag name="KSO_WM_UNIT_ID" val="258*l_h_f*1_1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25"/>
  <p:tag name="KSO_WM_DIAGRAM_GROUP_CODE" val="l1-1"/>
  <p:tag name="KSO_WM_UNIT_TEXT_FILL_FORE_SCHEMECOLOR_INDEX" val="13"/>
  <p:tag name="KSO_WM_UNIT_TEXT_FILL_TYPE" val="1"/>
</p:tagLst>
</file>

<file path=ppt/tags/tag409.xml><?xml version="1.0" encoding="utf-8"?>
<p:tagLst xmlns:p="http://schemas.openxmlformats.org/presentationml/2006/main">
  <p:tag name="KSO_WM_TAG_VERSION" val="1.0"/>
  <p:tag name="KSO_WM_TEMPLATE_CATEGORY" val="diagram"/>
  <p:tag name="KSO_WM_TEMPLATE_INDEX" val="798"/>
  <p:tag name="KSO_WM_UNIT_TYPE" val="l_h_a"/>
  <p:tag name="KSO_WM_UNIT_INDEX" val="1_1_1"/>
  <p:tag name="KSO_WM_UNIT_ID" val="258*l_h_a*1_1_1"/>
  <p:tag name="KSO_WM_UNIT_CLEAR" val="1"/>
  <p:tag name="KSO_WM_UNIT_LAYERLEVEL" val="1_1_1"/>
  <p:tag name="KSO_WM_UNIT_VALUE" val="7"/>
  <p:tag name="KSO_WM_UNIT_HIGHLIGHT" val="0"/>
  <p:tag name="KSO_WM_UNIT_COMPATIBLE" val="0"/>
  <p:tag name="KSO_WM_UNIT_PRESET_TEXT" val="LOREM"/>
  <p:tag name="KSO_WM_BEAUTIFY_FLAG" val="#wm#"/>
  <p:tag name="KSO_WM_DIAGRAM_GROUP_CODE" val="l1-1"/>
  <p:tag name="KSO_WM_UNIT_TEXT_FILL_FORE_SCHEMECOLOR_INDEX" val="8"/>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TAG_VERSION" val="1.0"/>
  <p:tag name="KSO_WM_TEMPLATE_CATEGORY" val="diagram"/>
  <p:tag name="KSO_WM_TEMPLATE_INDEX" val="798"/>
  <p:tag name="KSO_WM_UNIT_TYPE" val="l_h_a"/>
  <p:tag name="KSO_WM_UNIT_INDEX" val="1_2_1"/>
  <p:tag name="KSO_WM_UNIT_ID" val="258*l_h_a*1_2_1"/>
  <p:tag name="KSO_WM_UNIT_CLEAR" val="1"/>
  <p:tag name="KSO_WM_UNIT_LAYERLEVEL" val="1_1_1"/>
  <p:tag name="KSO_WM_UNIT_VALUE" val="7"/>
  <p:tag name="KSO_WM_UNIT_HIGHLIGHT" val="0"/>
  <p:tag name="KSO_WM_UNIT_COMPATIBLE" val="0"/>
  <p:tag name="KSO_WM_UNIT_PRESET_TEXT" val="LOREM"/>
  <p:tag name="KSO_WM_BEAUTIFY_FLAG" val="#wm#"/>
  <p:tag name="KSO_WM_DIAGRAM_GROUP_CODE" val="l1-1"/>
  <p:tag name="KSO_WM_UNIT_TEXT_FILL_FORE_SCHEMECOLOR_INDEX" val="7"/>
  <p:tag name="KSO_WM_UNIT_TEXT_FILL_TYPE" val="1"/>
</p:tagLst>
</file>

<file path=ppt/tags/tag411.xml><?xml version="1.0" encoding="utf-8"?>
<p:tagLst xmlns:p="http://schemas.openxmlformats.org/presentationml/2006/main">
  <p:tag name="KSO_WM_TAG_VERSION" val="1.0"/>
  <p:tag name="KSO_WM_TEMPLATE_CATEGORY" val="diagram"/>
  <p:tag name="KSO_WM_TEMPLATE_INDEX" val="798"/>
  <p:tag name="KSO_WM_UNIT_TYPE" val="l_h_a"/>
  <p:tag name="KSO_WM_UNIT_INDEX" val="1_4_1"/>
  <p:tag name="KSO_WM_UNIT_ID" val="258*l_h_a*1_4_1"/>
  <p:tag name="KSO_WM_UNIT_CLEAR" val="1"/>
  <p:tag name="KSO_WM_UNIT_LAYERLEVEL" val="1_1_1"/>
  <p:tag name="KSO_WM_UNIT_VALUE" val="7"/>
  <p:tag name="KSO_WM_UNIT_HIGHLIGHT" val="0"/>
  <p:tag name="KSO_WM_UNIT_COMPATIBLE" val="0"/>
  <p:tag name="KSO_WM_UNIT_PRESET_TEXT" val="LOREM"/>
  <p:tag name="KSO_WM_BEAUTIFY_FLAG" val="#wm#"/>
  <p:tag name="KSO_WM_DIAGRAM_GROUP_CODE" val="l1-1"/>
  <p:tag name="KSO_WM_UNIT_TEXT_FILL_FORE_SCHEMECOLOR_INDEX" val="5"/>
  <p:tag name="KSO_WM_UNIT_TEXT_FILL_TYPE" val="1"/>
</p:tagLst>
</file>

<file path=ppt/tags/tag412.xml><?xml version="1.0" encoding="utf-8"?>
<p:tagLst xmlns:p="http://schemas.openxmlformats.org/presentationml/2006/main">
  <p:tag name="KSO_WM_TAG_VERSION" val="1.0"/>
  <p:tag name="KSO_WM_BEAUTIFY_FLAG" val="#wm#"/>
  <p:tag name="KSO_WM_UNIT_TYPE" val="i"/>
  <p:tag name="KSO_WM_UNIT_ID" val="diagram798_3*i*26"/>
  <p:tag name="KSO_WM_TEMPLATE_CATEGORY" val="diagram"/>
  <p:tag name="KSO_WM_TEMPLATE_INDEX" val="798"/>
  <p:tag name="KSO_WM_UNIT_INDEX" val="26"/>
</p:tagLst>
</file>

<file path=ppt/tags/tag413.xml><?xml version="1.0" encoding="utf-8"?>
<p:tagLst xmlns:p="http://schemas.openxmlformats.org/presentationml/2006/main">
  <p:tag name="KSO_WM_TAG_VERSION" val="1.0"/>
  <p:tag name="KSO_WM_BEAUTIFY_FLAG" val="#wm#"/>
  <p:tag name="KSO_WM_UNIT_TYPE" val="i"/>
  <p:tag name="KSO_WM_UNIT_ID" val="diagram798_3*i*37"/>
  <p:tag name="KSO_WM_TEMPLATE_CATEGORY" val="diagram"/>
  <p:tag name="KSO_WM_TEMPLATE_INDEX" val="798"/>
  <p:tag name="KSO_WM_UNIT_INDEX" val="37"/>
</p:tagLst>
</file>

<file path=ppt/tags/tag414.xml><?xml version="1.0" encoding="utf-8"?>
<p:tagLst xmlns:p="http://schemas.openxmlformats.org/presentationml/2006/main">
  <p:tag name="KSO_WM_TAG_VERSION" val="1.0"/>
  <p:tag name="KSO_WM_BEAUTIFY_FLAG" val="#wm#"/>
  <p:tag name="KSO_WM_UNIT_TYPE" val="i"/>
  <p:tag name="KSO_WM_UNIT_ID" val="diagram798_3*i*48"/>
  <p:tag name="KSO_WM_TEMPLATE_CATEGORY" val="diagram"/>
  <p:tag name="KSO_WM_TEMPLATE_INDEX" val="798"/>
  <p:tag name="KSO_WM_UNIT_INDEX" val="48"/>
</p:tagLst>
</file>

<file path=ppt/tags/tag415.xml><?xml version="1.0" encoding="utf-8"?>
<p:tagLst xmlns:p="http://schemas.openxmlformats.org/presentationml/2006/main">
  <p:tag name="KSO_WM_TAG_VERSION" val="1.0"/>
  <p:tag name="KSO_WM_BEAUTIFY_FLAG" val="#wm#"/>
  <p:tag name="KSO_WM_UNIT_TYPE" val="i"/>
  <p:tag name="KSO_WM_UNIT_ID" val="diagram798_3*i*59"/>
  <p:tag name="KSO_WM_TEMPLATE_CATEGORY" val="diagram"/>
  <p:tag name="KSO_WM_TEMPLATE_INDEX" val="798"/>
  <p:tag name="KSO_WM_UNIT_INDEX" val="59"/>
</p:tagLst>
</file>

<file path=ppt/tags/tag416.xml><?xml version="1.0" encoding="utf-8"?>
<p:tagLst xmlns:p="http://schemas.openxmlformats.org/presentationml/2006/main">
  <p:tag name="KSO_WM_TAG_VERSION" val="1.0"/>
  <p:tag name="KSO_WM_TEMPLATE_CATEGORY" val="diagram"/>
  <p:tag name="KSO_WM_TEMPLATE_INDEX" val="798"/>
  <p:tag name="KSO_WM_UNIT_TYPE" val="l_h_a"/>
  <p:tag name="KSO_WM_UNIT_INDEX" val="1_3_1"/>
  <p:tag name="KSO_WM_UNIT_ID" val="258*l_h_a*1_3_1"/>
  <p:tag name="KSO_WM_UNIT_CLEAR" val="1"/>
  <p:tag name="KSO_WM_UNIT_LAYERLEVEL" val="1_1_1"/>
  <p:tag name="KSO_WM_UNIT_VALUE" val="7"/>
  <p:tag name="KSO_WM_UNIT_HIGHLIGHT" val="0"/>
  <p:tag name="KSO_WM_UNIT_COMPATIBLE" val="0"/>
  <p:tag name="KSO_WM_UNIT_PRESET_TEXT" val="LOREM"/>
  <p:tag name="KSO_WM_BEAUTIFY_FLAG" val="#wm#"/>
  <p:tag name="KSO_WM_DIAGRAM_GROUP_CODE" val="l1-1"/>
  <p:tag name="KSO_WM_UNIT_TEXT_FILL_FORE_SCHEMECOLOR_INDEX" val="6"/>
  <p:tag name="KSO_WM_UNIT_TEXT_FILL_TYPE" val="1"/>
</p:tagLst>
</file>

<file path=ppt/tags/tag417.xml><?xml version="1.0" encoding="utf-8"?>
<p:tagLst xmlns:p="http://schemas.openxmlformats.org/presentationml/2006/main">
  <p:tag name="KSO_WM_TAG_VERSION" val="1.0"/>
  <p:tag name="KSO_WM_TEMPLATE_CATEGORY" val="diagram"/>
  <p:tag name="KSO_WM_TEMPLATE_INDEX" val="798"/>
  <p:tag name="KSO_WM_UNIT_TYPE" val="l_i"/>
  <p:tag name="KSO_WM_UNIT_INDEX" val="1_1"/>
  <p:tag name="KSO_WM_UNIT_ID" val="258*l_i*1_1"/>
  <p:tag name="KSO_WM_UNIT_CLEAR" val="1"/>
  <p:tag name="KSO_WM_UNIT_LAYERLEVEL" val="1_1"/>
  <p:tag name="KSO_WM_BEAUTIFY_FLAG" val="#wm#"/>
  <p:tag name="KSO_WM_DIAGRAM_GROUP_CODE" val="l1-1"/>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418.xml><?xml version="1.0" encoding="utf-8"?>
<p:tagLst xmlns:p="http://schemas.openxmlformats.org/presentationml/2006/main">
  <p:tag name="KSO_WM_TAG_VERSION" val="1.0"/>
  <p:tag name="KSO_WM_TEMPLATE_CATEGORY" val="diagram"/>
  <p:tag name="KSO_WM_TEMPLATE_INDEX" val="798"/>
  <p:tag name="KSO_WM_UNIT_TYPE" val="l_i"/>
  <p:tag name="KSO_WM_UNIT_INDEX" val="1_2"/>
  <p:tag name="KSO_WM_UNIT_ID" val="258*l_i*1_2"/>
  <p:tag name="KSO_WM_UNIT_CLEAR" val="1"/>
  <p:tag name="KSO_WM_UNIT_LAYERLEVEL" val="1_1"/>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419.xml><?xml version="1.0" encoding="utf-8"?>
<p:tagLst xmlns:p="http://schemas.openxmlformats.org/presentationml/2006/main">
  <p:tag name="KSO_WM_TAG_VERSION" val="1.0"/>
  <p:tag name="KSO_WM_TEMPLATE_CATEGORY" val="diagram"/>
  <p:tag name="KSO_WM_TEMPLATE_INDEX" val="798"/>
  <p:tag name="KSO_WM_UNIT_TYPE" val="l_i"/>
  <p:tag name="KSO_WM_UNIT_INDEX" val="1_3"/>
  <p:tag name="KSO_WM_UNIT_ID" val="258*l_i*1_3"/>
  <p:tag name="KSO_WM_UNIT_CLEAR" val="1"/>
  <p:tag name="KSO_WM_UNIT_LAYERLEVEL" val="1_1"/>
  <p:tag name="KSO_WM_BEAUTIFY_FLAG" val="#wm#"/>
  <p:tag name="KSO_WM_DIAGRAM_GROUP_CODE" val="l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TAG_VERSION" val="1.0"/>
  <p:tag name="KSO_WM_TEMPLATE_CATEGORY" val="diagram"/>
  <p:tag name="KSO_WM_TEMPLATE_INDEX" val="798"/>
  <p:tag name="KSO_WM_UNIT_TYPE" val="l_i"/>
  <p:tag name="KSO_WM_UNIT_INDEX" val="1_4"/>
  <p:tag name="KSO_WM_UNIT_ID" val="258*l_i*1_4"/>
  <p:tag name="KSO_WM_UNIT_CLEAR" val="1"/>
  <p:tag name="KSO_WM_UNIT_LAYERLEVEL" val="1_1"/>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421.xml><?xml version="1.0" encoding="utf-8"?>
<p:tagLst xmlns:p="http://schemas.openxmlformats.org/presentationml/2006/main">
  <p:tag name="KSO_WM_TAG_VERSION" val="1.0"/>
  <p:tag name="KSO_WM_TEMPLATE_CATEGORY" val="diagram"/>
  <p:tag name="KSO_WM_TEMPLATE_INDEX" val="798"/>
  <p:tag name="KSO_WM_UNIT_TYPE" val="l_i"/>
  <p:tag name="KSO_WM_UNIT_INDEX" val="1_5"/>
  <p:tag name="KSO_WM_UNIT_ID" val="258*l_i*1_5"/>
  <p:tag name="KSO_WM_UNIT_CLEAR" val="1"/>
  <p:tag name="KSO_WM_UNIT_LAYERLEVEL" val="1_1"/>
  <p:tag name="KSO_WM_BEAUTIFY_FLAG" val="#wm#"/>
  <p:tag name="KSO_WM_DIAGRAM_GROUP_CODE" val="l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422.xml><?xml version="1.0" encoding="utf-8"?>
<p:tagLst xmlns:p="http://schemas.openxmlformats.org/presentationml/2006/main">
  <p:tag name="KSO_WM_TAG_VERSION" val="1.0"/>
  <p:tag name="KSO_WM_TEMPLATE_CATEGORY" val="diagram"/>
  <p:tag name="KSO_WM_TEMPLATE_INDEX" val="798"/>
  <p:tag name="KSO_WM_UNIT_TYPE" val="l_i"/>
  <p:tag name="KSO_WM_UNIT_INDEX" val="1_6"/>
  <p:tag name="KSO_WM_UNIT_ID" val="258*l_i*1_6"/>
  <p:tag name="KSO_WM_UNIT_CLEAR" val="1"/>
  <p:tag name="KSO_WM_UNIT_LAYERLEVEL" val="1_1"/>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423.xml><?xml version="1.0" encoding="utf-8"?>
<p:tagLst xmlns:p="http://schemas.openxmlformats.org/presentationml/2006/main">
  <p:tag name="KSO_WM_TAG_VERSION" val="1.0"/>
  <p:tag name="KSO_WM_TEMPLATE_CATEGORY" val="diagram"/>
  <p:tag name="KSO_WM_TEMPLATE_INDEX" val="798"/>
  <p:tag name="KSO_WM_UNIT_TYPE" val="l_i"/>
  <p:tag name="KSO_WM_UNIT_INDEX" val="1_7"/>
  <p:tag name="KSO_WM_UNIT_ID" val="258*l_i*1_7"/>
  <p:tag name="KSO_WM_UNIT_CLEAR" val="1"/>
  <p:tag name="KSO_WM_UNIT_LAYERLEVEL" val="1_1"/>
  <p:tag name="KSO_WM_BEAUTIFY_FLAG" val="#wm#"/>
  <p:tag name="KSO_WM_DIAGRAM_GROUP_CODE" val="l1-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424.xml><?xml version="1.0" encoding="utf-8"?>
<p:tagLst xmlns:p="http://schemas.openxmlformats.org/presentationml/2006/main">
  <p:tag name="KSO_WM_TAG_VERSION" val="1.0"/>
  <p:tag name="KSO_WM_TEMPLATE_CATEGORY" val="diagram"/>
  <p:tag name="KSO_WM_TEMPLATE_INDEX" val="798"/>
  <p:tag name="KSO_WM_UNIT_TYPE" val="l_i"/>
  <p:tag name="KSO_WM_UNIT_INDEX" val="1_8"/>
  <p:tag name="KSO_WM_UNIT_ID" val="258*l_i*1_8"/>
  <p:tag name="KSO_WM_UNIT_CLEAR" val="1"/>
  <p:tag name="KSO_WM_UNIT_LAYERLEVEL" val="1_1"/>
  <p:tag name="KSO_WM_BEAUTIFY_FLAG" val="#wm#"/>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425.xml><?xml version="1.0" encoding="utf-8"?>
<p:tagLst xmlns:p="http://schemas.openxmlformats.org/presentationml/2006/main">
  <p:tag name="KSO_WM_TAG_VERSION" val="1.0"/>
  <p:tag name="KSO_WM_TEMPLATE_CATEGORY" val="diagram"/>
  <p:tag name="KSO_WM_TEMPLATE_INDEX" val="798"/>
  <p:tag name="KSO_WM_UNIT_TYPE" val="l_i"/>
  <p:tag name="KSO_WM_UNIT_INDEX" val="1_9"/>
  <p:tag name="KSO_WM_UNIT_ID" val="258*l_i*1_9"/>
  <p:tag name="KSO_WM_UNIT_CLEAR" val="1"/>
  <p:tag name="KSO_WM_UNIT_LAYERLEVEL" val="1_1"/>
  <p:tag name="KSO_WM_BEAUTIFY_FLAG" val="#wm#"/>
  <p:tag name="KSO_WM_DIAGRAM_GROUP_CODE" val="l1-1"/>
  <p:tag name="KSO_WM_UNIT_FILL_FORE_SCHEMECOLOR_INDEX" val="13"/>
  <p:tag name="KSO_WM_UNIT_FILL_TYPE" val="1"/>
  <p:tag name="KSO_WM_UNIT_TEXT_FILL_FORE_SCHEMECOLOR_INDEX" val="13"/>
  <p:tag name="KSO_WM_UNIT_TEXT_FILL_TYPE" val="1"/>
</p:tagLst>
</file>

<file path=ppt/tags/tag426.xml><?xml version="1.0" encoding="utf-8"?>
<p:tagLst xmlns:p="http://schemas.openxmlformats.org/presentationml/2006/main">
  <p:tag name="KSO_WM_TAG_VERSION" val="1.0"/>
  <p:tag name="KSO_WM_TEMPLATE_CATEGORY" val="diagram"/>
  <p:tag name="KSO_WM_TEMPLATE_INDEX" val="798"/>
  <p:tag name="KSO_WM_UNIT_TYPE" val="l_i"/>
  <p:tag name="KSO_WM_UNIT_INDEX" val="1_10"/>
  <p:tag name="KSO_WM_UNIT_ID" val="258*l_i*1_10"/>
  <p:tag name="KSO_WM_UNIT_CLEAR" val="1"/>
  <p:tag name="KSO_WM_UNIT_LAYERLEVEL" val="1_1"/>
  <p:tag name="KSO_WM_BEAUTIFY_FLAG" val="#wm#"/>
  <p:tag name="KSO_WM_DIAGRAM_GROUP_CODE" val="l1-1"/>
  <p:tag name="KSO_WM_UNIT_FILL_FORE_SCHEMECOLOR_INDEX" val="13"/>
  <p:tag name="KSO_WM_UNIT_FILL_TYPE" val="1"/>
  <p:tag name="KSO_WM_UNIT_TEXT_FILL_FORE_SCHEMECOLOR_INDEX" val="13"/>
  <p:tag name="KSO_WM_UNIT_TEXT_FILL_TYPE" val="1"/>
</p:tagLst>
</file>

<file path=ppt/tags/tag427.xml><?xml version="1.0" encoding="utf-8"?>
<p:tagLst xmlns:p="http://schemas.openxmlformats.org/presentationml/2006/main">
  <p:tag name="KSO_WM_TAG_VERSION" val="1.0"/>
  <p:tag name="KSO_WM_TEMPLATE_CATEGORY" val="diagram"/>
  <p:tag name="KSO_WM_TEMPLATE_INDEX" val="798"/>
  <p:tag name="KSO_WM_UNIT_TYPE" val="l_i"/>
  <p:tag name="KSO_WM_UNIT_INDEX" val="1_11"/>
  <p:tag name="KSO_WM_UNIT_ID" val="258*l_i*1_11"/>
  <p:tag name="KSO_WM_UNIT_CLEAR" val="1"/>
  <p:tag name="KSO_WM_UNIT_LAYERLEVEL" val="1_1"/>
  <p:tag name="KSO_WM_BEAUTIFY_FLAG" val="#wm#"/>
  <p:tag name="KSO_WM_DIAGRAM_GROUP_CODE" val="l1-1"/>
  <p:tag name="KSO_WM_UNIT_FILL_FORE_SCHEMECOLOR_INDEX" val="13"/>
  <p:tag name="KSO_WM_UNIT_FILL_TYPE" val="1"/>
  <p:tag name="KSO_WM_UNIT_TEXT_FILL_FORE_SCHEMECOLOR_INDEX" val="13"/>
  <p:tag name="KSO_WM_UNIT_TEXT_FILL_TYPE" val="1"/>
</p:tagLst>
</file>

<file path=ppt/tags/tag428.xml><?xml version="1.0" encoding="utf-8"?>
<p:tagLst xmlns:p="http://schemas.openxmlformats.org/presentationml/2006/main">
  <p:tag name="KSO_WM_TAG_VERSION" val="1.0"/>
  <p:tag name="KSO_WM_TEMPLATE_CATEGORY" val="diagram"/>
  <p:tag name="KSO_WM_TEMPLATE_INDEX" val="798"/>
  <p:tag name="KSO_WM_UNIT_TYPE" val="l_i"/>
  <p:tag name="KSO_WM_UNIT_INDEX" val="1_12"/>
  <p:tag name="KSO_WM_UNIT_ID" val="258*l_i*1_12"/>
  <p:tag name="KSO_WM_UNIT_CLEAR" val="1"/>
  <p:tag name="KSO_WM_UNIT_LAYERLEVEL" val="1_1"/>
  <p:tag name="KSO_WM_BEAUTIFY_FLAG" val="#wm#"/>
  <p:tag name="KSO_WM_DIAGRAM_GROUP_CODE" val="l1-1"/>
  <p:tag name="KSO_WM_UNIT_FILL_FORE_SCHEMECOLOR_INDEX" val="13"/>
  <p:tag name="KSO_WM_UNIT_FILL_TYPE" val="1"/>
  <p:tag name="KSO_WM_UNIT_TEXT_FILL_FORE_SCHEMECOLOR_INDEX" val="13"/>
  <p:tag name="KSO_WM_UNIT_TEXT_FILL_TYPE" val="1"/>
</p:tagLst>
</file>

<file path=ppt/tags/tag429.xml><?xml version="1.0" encoding="utf-8"?>
<p:tagLst xmlns:p="http://schemas.openxmlformats.org/presentationml/2006/main">
  <p:tag name="KSO_WM_TAG_VERSION" val="1.0"/>
  <p:tag name="KSO_WM_TEMPLATE_CATEGORY" val="diagram"/>
  <p:tag name="KSO_WM_TEMPLATE_INDEX" val="798"/>
  <p:tag name="KSO_WM_UNIT_TYPE" val="l_i"/>
  <p:tag name="KSO_WM_UNIT_INDEX" val="1_13"/>
  <p:tag name="KSO_WM_UNIT_ID" val="258*l_i*1_13"/>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TAG_VERSION" val="1.0"/>
  <p:tag name="KSO_WM_TEMPLATE_CATEGORY" val="diagram"/>
  <p:tag name="KSO_WM_TEMPLATE_INDEX" val="798"/>
  <p:tag name="KSO_WM_UNIT_TYPE" val="l_i"/>
  <p:tag name="KSO_WM_UNIT_INDEX" val="1_15"/>
  <p:tag name="KSO_WM_UNIT_ID" val="258*l_i*1_15"/>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431.xml><?xml version="1.0" encoding="utf-8"?>
<p:tagLst xmlns:p="http://schemas.openxmlformats.org/presentationml/2006/main">
  <p:tag name="KSO_WM_TAG_VERSION" val="1.0"/>
  <p:tag name="KSO_WM_TEMPLATE_CATEGORY" val="diagram"/>
  <p:tag name="KSO_WM_TEMPLATE_INDEX" val="798"/>
  <p:tag name="KSO_WM_UNIT_TYPE" val="l_i"/>
  <p:tag name="KSO_WM_UNIT_INDEX" val="1_16"/>
  <p:tag name="KSO_WM_UNIT_ID" val="258*l_i*1_16"/>
  <p:tag name="KSO_WM_UNIT_CLEAR" val="1"/>
  <p:tag name="KSO_WM_UNIT_LAYERLEVEL" val="1_1"/>
  <p:tag name="KSO_WM_BEAUTIFY_FLAG" val="#wm#"/>
  <p:tag name="KSO_WM_DIAGRAM_GROUP_CODE" val="l1-1"/>
  <p:tag name="KSO_WM_UNIT_FILL_FORE_SCHEMECOLOR_INDEX" val="5"/>
  <p:tag name="KSO_WM_UNIT_FILL_TYPE" val="1"/>
  <p:tag name="KSO_WM_UNIT_LINE_FORE_SCHEMECOLOR_INDEX" val="7"/>
  <p:tag name="KSO_WM_UNIT_LINE_FILL_TYPE" val="2"/>
</p:tagLst>
</file>

<file path=ppt/tags/tag432.xml><?xml version="1.0" encoding="utf-8"?>
<p:tagLst xmlns:p="http://schemas.openxmlformats.org/presentationml/2006/main">
  <p:tag name="KSO_WM_TAG_VERSION" val="1.0"/>
  <p:tag name="KSO_WM_TEMPLATE_CATEGORY" val="diagram"/>
  <p:tag name="KSO_WM_TEMPLATE_INDEX" val="798"/>
  <p:tag name="KSO_WM_UNIT_TYPE" val="l_i"/>
  <p:tag name="KSO_WM_UNIT_INDEX" val="1_17"/>
  <p:tag name="KSO_WM_UNIT_ID" val="258*l_i*1_17"/>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433.xml><?xml version="1.0" encoding="utf-8"?>
<p:tagLst xmlns:p="http://schemas.openxmlformats.org/presentationml/2006/main">
  <p:tag name="KSO_WM_TAG_VERSION" val="1.0"/>
  <p:tag name="KSO_WM_TEMPLATE_CATEGORY" val="diagram"/>
  <p:tag name="KSO_WM_TEMPLATE_INDEX" val="798"/>
  <p:tag name="KSO_WM_UNIT_TYPE" val="l_i"/>
  <p:tag name="KSO_WM_UNIT_INDEX" val="1_19"/>
  <p:tag name="KSO_WM_UNIT_ID" val="258*l_i*1_19"/>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434.xml><?xml version="1.0" encoding="utf-8"?>
<p:tagLst xmlns:p="http://schemas.openxmlformats.org/presentationml/2006/main">
  <p:tag name="KSO_WM_TAG_VERSION" val="1.0"/>
  <p:tag name="KSO_WM_TEMPLATE_CATEGORY" val="diagram"/>
  <p:tag name="KSO_WM_TEMPLATE_INDEX" val="798"/>
  <p:tag name="KSO_WM_UNIT_TYPE" val="l_h_a"/>
  <p:tag name="KSO_WM_UNIT_INDEX" val="1_1_1"/>
  <p:tag name="KSO_WM_UNIT_ID" val="258*l_h_a*1_1_1"/>
  <p:tag name="KSO_WM_UNIT_CLEAR" val="1"/>
  <p:tag name="KSO_WM_UNIT_LAYERLEVEL" val="1_1_1"/>
  <p:tag name="KSO_WM_UNIT_VALUE" val="7"/>
  <p:tag name="KSO_WM_UNIT_HIGHLIGHT" val="0"/>
  <p:tag name="KSO_WM_UNIT_COMPATIBLE" val="0"/>
  <p:tag name="KSO_WM_UNIT_PRESET_TEXT" val="LOREM"/>
  <p:tag name="KSO_WM_BEAUTIFY_FLAG" val="#wm#"/>
  <p:tag name="KSO_WM_DIAGRAM_GROUP_CODE" val="l1-1"/>
  <p:tag name="KSO_WM_UNIT_TEXT_FILL_FORE_SCHEMECOLOR_INDEX" val="8"/>
  <p:tag name="KSO_WM_UNIT_TEXT_FILL_TYPE" val="1"/>
</p:tagLst>
</file>

<file path=ppt/tags/tag435.xml><?xml version="1.0" encoding="utf-8"?>
<p:tagLst xmlns:p="http://schemas.openxmlformats.org/presentationml/2006/main">
  <p:tag name="KSO_WM_TAG_VERSION" val="1.0"/>
  <p:tag name="KSO_WM_TEMPLATE_CATEGORY" val="diagram"/>
  <p:tag name="KSO_WM_TEMPLATE_INDEX" val="798"/>
  <p:tag name="KSO_WM_UNIT_TYPE" val="l_h_f"/>
  <p:tag name="KSO_WM_UNIT_INDEX" val="1_2_1"/>
  <p:tag name="KSO_WM_UNIT_ID" val="258*l_h_f*1_2_1"/>
  <p:tag name="KSO_WM_UNIT_CLEAR" val="1"/>
  <p:tag name="KSO_WM_UNIT_LAYERLEVEL" val="1_1_1"/>
  <p:tag name="KSO_WM_UNIT_VALUE" val="14"/>
  <p:tag name="KSO_WM_UNIT_HIGHLIGHT" val="0"/>
  <p:tag name="KSO_WM_UNIT_COMPATIBLE" val="0"/>
  <p:tag name="KSO_WM_BEAUTIFY_FLAG" val="#wm#"/>
  <p:tag name="KSO_WM_UNIT_PRESET_TEXT_INDEX" val="4"/>
  <p:tag name="KSO_WM_UNIT_PRESET_TEXT_LEN" val="25"/>
  <p:tag name="KSO_WM_DIAGRAM_GROUP_CODE" val="l1-1"/>
  <p:tag name="KSO_WM_UNIT_TEXT_FILL_FORE_SCHEMECOLOR_INDEX" val="13"/>
  <p:tag name="KSO_WM_UNIT_TEXT_FILL_TYPE" val="1"/>
</p:tagLst>
</file>

<file path=ppt/tags/tag436.xml><?xml version="1.0" encoding="utf-8"?>
<p:tagLst xmlns:p="http://schemas.openxmlformats.org/presentationml/2006/main">
  <p:tag name="KSO_WM_TAG_VERSION" val="1.0"/>
  <p:tag name="KSO_WM_TEMPLATE_CATEGORY" val="diagram"/>
  <p:tag name="KSO_WM_TEMPLATE_INDEX" val="798"/>
  <p:tag name="KSO_WM_UNIT_TYPE" val="l_h_a"/>
  <p:tag name="KSO_WM_UNIT_INDEX" val="1_2_1"/>
  <p:tag name="KSO_WM_UNIT_ID" val="258*l_h_a*1_2_1"/>
  <p:tag name="KSO_WM_UNIT_CLEAR" val="1"/>
  <p:tag name="KSO_WM_UNIT_LAYERLEVEL" val="1_1_1"/>
  <p:tag name="KSO_WM_UNIT_VALUE" val="7"/>
  <p:tag name="KSO_WM_UNIT_HIGHLIGHT" val="0"/>
  <p:tag name="KSO_WM_UNIT_COMPATIBLE" val="0"/>
  <p:tag name="KSO_WM_UNIT_PRESET_TEXT" val="LOREM"/>
  <p:tag name="KSO_WM_BEAUTIFY_FLAG" val="#wm#"/>
  <p:tag name="KSO_WM_DIAGRAM_GROUP_CODE" val="l1-1"/>
  <p:tag name="KSO_WM_UNIT_TEXT_FILL_FORE_SCHEMECOLOR_INDEX" val="7"/>
  <p:tag name="KSO_WM_UNIT_TEXT_FILL_TYPE" val="1"/>
</p:tagLst>
</file>

<file path=ppt/tags/tag437.xml><?xml version="1.0" encoding="utf-8"?>
<p:tagLst xmlns:p="http://schemas.openxmlformats.org/presentationml/2006/main">
  <p:tag name="KSO_WM_TAG_VERSION" val="1.0"/>
  <p:tag name="KSO_WM_TEMPLATE_CATEGORY" val="diagram"/>
  <p:tag name="KSO_WM_TEMPLATE_INDEX" val="798"/>
  <p:tag name="KSO_WM_UNIT_TYPE" val="l_h_a"/>
  <p:tag name="KSO_WM_UNIT_INDEX" val="1_4_1"/>
  <p:tag name="KSO_WM_UNIT_ID" val="258*l_h_a*1_4_1"/>
  <p:tag name="KSO_WM_UNIT_CLEAR" val="1"/>
  <p:tag name="KSO_WM_UNIT_LAYERLEVEL" val="1_1_1"/>
  <p:tag name="KSO_WM_UNIT_VALUE" val="7"/>
  <p:tag name="KSO_WM_UNIT_HIGHLIGHT" val="0"/>
  <p:tag name="KSO_WM_UNIT_COMPATIBLE" val="0"/>
  <p:tag name="KSO_WM_UNIT_PRESET_TEXT" val="LOREM"/>
  <p:tag name="KSO_WM_BEAUTIFY_FLAG" val="#wm#"/>
  <p:tag name="KSO_WM_DIAGRAM_GROUP_CODE" val="l1-1"/>
  <p:tag name="KSO_WM_UNIT_TEXT_FILL_FORE_SCHEMECOLOR_INDEX" val="5"/>
  <p:tag name="KSO_WM_UNIT_TEXT_FILL_TYPE" val="1"/>
</p:tagLst>
</file>

<file path=ppt/tags/tag438.xml><?xml version="1.0" encoding="utf-8"?>
<p:tagLst xmlns:p="http://schemas.openxmlformats.org/presentationml/2006/main">
  <p:tag name="KSO_WM_TAG_VERSION" val="1.0"/>
  <p:tag name="KSO_WM_BEAUTIFY_FLAG" val="#wm#"/>
  <p:tag name="KSO_WM_UNIT_TYPE" val="i"/>
  <p:tag name="KSO_WM_UNIT_ID" val="diagram798_3*i*26"/>
  <p:tag name="KSO_WM_TEMPLATE_CATEGORY" val="diagram"/>
  <p:tag name="KSO_WM_TEMPLATE_INDEX" val="798"/>
  <p:tag name="KSO_WM_UNIT_INDEX" val="26"/>
</p:tagLst>
</file>

<file path=ppt/tags/tag439.xml><?xml version="1.0" encoding="utf-8"?>
<p:tagLst xmlns:p="http://schemas.openxmlformats.org/presentationml/2006/main">
  <p:tag name="KSO_WM_TAG_VERSION" val="1.0"/>
  <p:tag name="KSO_WM_BEAUTIFY_FLAG" val="#wm#"/>
  <p:tag name="KSO_WM_UNIT_TYPE" val="i"/>
  <p:tag name="KSO_WM_UNIT_ID" val="diagram798_3*i*37"/>
  <p:tag name="KSO_WM_TEMPLATE_CATEGORY" val="diagram"/>
  <p:tag name="KSO_WM_TEMPLATE_INDEX" val="798"/>
  <p:tag name="KSO_WM_UNIT_INDEX" val="37"/>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TAG_VERSION" val="1.0"/>
  <p:tag name="KSO_WM_BEAUTIFY_FLAG" val="#wm#"/>
  <p:tag name="KSO_WM_UNIT_TYPE" val="i"/>
  <p:tag name="KSO_WM_UNIT_ID" val="diagram798_3*i*48"/>
  <p:tag name="KSO_WM_TEMPLATE_CATEGORY" val="diagram"/>
  <p:tag name="KSO_WM_TEMPLATE_INDEX" val="798"/>
  <p:tag name="KSO_WM_UNIT_INDEX" val="48"/>
</p:tagLst>
</file>

<file path=ppt/tags/tag441.xml><?xml version="1.0" encoding="utf-8"?>
<p:tagLst xmlns:p="http://schemas.openxmlformats.org/presentationml/2006/main">
  <p:tag name="KSO_WM_TAG_VERSION" val="1.0"/>
  <p:tag name="KSO_WM_BEAUTIFY_FLAG" val="#wm#"/>
  <p:tag name="KSO_WM_UNIT_TYPE" val="i"/>
  <p:tag name="KSO_WM_UNIT_ID" val="diagram798_3*i*59"/>
  <p:tag name="KSO_WM_TEMPLATE_CATEGORY" val="diagram"/>
  <p:tag name="KSO_WM_TEMPLATE_INDEX" val="798"/>
  <p:tag name="KSO_WM_UNIT_INDEX" val="59"/>
</p:tagLst>
</file>

<file path=ppt/tags/tag442.xml><?xml version="1.0" encoding="utf-8"?>
<p:tagLst xmlns:p="http://schemas.openxmlformats.org/presentationml/2006/main">
  <p:tag name="KSO_WM_TAG_VERSION" val="1.0"/>
  <p:tag name="KSO_WM_TEMPLATE_CATEGORY" val="diagram"/>
  <p:tag name="KSO_WM_TEMPLATE_INDEX" val="798"/>
  <p:tag name="KSO_WM_UNIT_TYPE" val="l_h_a"/>
  <p:tag name="KSO_WM_UNIT_INDEX" val="1_3_1"/>
  <p:tag name="KSO_WM_UNIT_ID" val="258*l_h_a*1_3_1"/>
  <p:tag name="KSO_WM_UNIT_CLEAR" val="1"/>
  <p:tag name="KSO_WM_UNIT_LAYERLEVEL" val="1_1_1"/>
  <p:tag name="KSO_WM_UNIT_VALUE" val="7"/>
  <p:tag name="KSO_WM_UNIT_HIGHLIGHT" val="0"/>
  <p:tag name="KSO_WM_UNIT_COMPATIBLE" val="0"/>
  <p:tag name="KSO_WM_UNIT_PRESET_TEXT" val="LOREM"/>
  <p:tag name="KSO_WM_BEAUTIFY_FLAG" val="#wm#"/>
  <p:tag name="KSO_WM_DIAGRAM_GROUP_CODE" val="l1-1"/>
  <p:tag name="KSO_WM_UNIT_TEXT_FILL_FORE_SCHEMECOLOR_INDEX" val="6"/>
  <p:tag name="KSO_WM_UNIT_TEX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3"/>
</p:tagLst>
</file>

<file path=ppt/tags/tag67.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4.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894"/>
</p:tagLst>
</file>

<file path=ppt/tags/tag76.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894"/>
</p:tagLst>
</file>

<file path=ppt/tags/tag77.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5894"/>
  <p:tag name="KSO_WM_TEMPLATE_CATEGORY" val="custom"/>
  <p:tag name="KSO_WM_TEMPLATE_MASTER_TYPE" val="0"/>
</p:tagLst>
</file>

<file path=ppt/tags/tag81.xml><?xml version="1.0" encoding="utf-8"?>
<p:tagLst xmlns:p="http://schemas.openxmlformats.org/presentationml/2006/main">
  <p:tag name="KSO_WM_UNIT_PLACING_PICTURE_USER_VIEWPORT" val="{&quot;height&quot;:9375,&quot;width&quot;:5985}"/>
</p:tagLst>
</file>

<file path=ppt/tags/tag8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3.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5894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94"/>
  <p:tag name="KSO_WM_TEMPLATE_CATEGORY" val="custom"/>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5894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94"/>
  <p:tag name="KSO_WM_TEMPLATE_CATEGORY" val="custom"/>
  <p:tag name="KSO_WM_UNIT_LINE_FORE_SCHEMECOLOR_INDEX" val="5"/>
  <p:tag name="KSO_WM_UNIT_LINE_FILL_TYPE" val="2"/>
  <p:tag name="KSO_WM_UNIT_TEXT_FORE_SCHEMECOLOR_INDEX" val="13"/>
  <p:tag name="KSO_WM_UNIT_TEXT_LINE_FILL_TYPE" val="2"/>
  <p:tag name="KSO_WM_UNIT_USESOURCEFORMAT_APPLY" val="1"/>
</p:tagLst>
</file>

<file path=ppt/tags/tag87.xml><?xml version="1.0" encoding="utf-8"?>
<p:tagLst xmlns:p="http://schemas.openxmlformats.org/presentationml/2006/main">
  <p:tag name="KSO_WM_UNIT_TYPE" val="l_h_i"/>
  <p:tag name="KSO_WM_UNIT_SUBTYPE" val="d"/>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88.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UNIT_SUBTYPE" val="a"/>
  <p:tag name="KSO_WM_UNIT_TEXT_TYPE" val="1"/>
  <p:tag name="KSO_WM_UNIT_PRESET_TEXT" val="单击添加目录项标题"/>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UNIT_TYPE" val="l_h_i"/>
  <p:tag name="KSO_WM_UNIT_SUBTYPE" val="d"/>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UNIT_SUBTYPE" val="a"/>
  <p:tag name="KSO_WM_UNIT_TEXT_TYPE" val="1"/>
  <p:tag name="KSO_WM_UNIT_PRESET_TEXT" val="单击添加目录项标题"/>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1.xml><?xml version="1.0" encoding="utf-8"?>
<p:tagLst xmlns:p="http://schemas.openxmlformats.org/presentationml/2006/main">
  <p:tag name="KSO_WM_UNIT_TYPE" val="l_h_i"/>
  <p:tag name="KSO_WM_UNIT_SUBTYPE" val="d"/>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2.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UNIT_SUBTYPE" val="a"/>
  <p:tag name="KSO_WM_UNIT_TEXT_TYPE" val="1"/>
  <p:tag name="KSO_WM_UNIT_PRESET_TEXT" val="单击添加目录项标题"/>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3.xml><?xml version="1.0" encoding="utf-8"?>
<p:tagLst xmlns:p="http://schemas.openxmlformats.org/presentationml/2006/main">
  <p:tag name="KSO_WM_UNIT_TYPE" val="l_h_i"/>
  <p:tag name="KSO_WM_UNIT_SUBTYPE" val="d"/>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94.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894_5*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894"/>
  <p:tag name="KSO_WM_TEMPLATE_CATEGORY" val="custom"/>
  <p:tag name="KSO_WM_UNIT_SUBTYPE" val="a"/>
  <p:tag name="KSO_WM_UNIT_TEXT_TYPE" val="1"/>
  <p:tag name="KSO_WM_UNIT_PRESET_TEXT" val="单击添加目录项标题"/>
  <p:tag name="KSO_WM_DIAGRAM_MAX_ITEMCNT" val="6"/>
  <p:tag name="KSO_WM_DIAGRAM_MIN_ITEMCNT" val="2"/>
  <p:tag name="KSO_WM_DIAGRAM_VIRTUALLY_FRAME" val="{&quot;height&quot;:359.21881103515625,&quot;left&quot;:59.527559055118104,&quot;top&quot;:145.97012204147694,&quot;width&quot;:464.772440944881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20235894"/>
  <p:tag name="KSO_WM_TEMPLATE_CATEGORY" val="custom"/>
  <p:tag name="KSO_WM_SLIDE_INDEX" val="4"/>
  <p:tag name="KSO_WM_SLIDE_ID" val="custom20235894_4"/>
  <p:tag name="KSO_WM_TEMPLATE_MASTER_TYPE" val="0"/>
  <p:tag name="KSO_WM_SLIDE_LAYOUT" val="a_l"/>
  <p:tag name="KSO_WM_SLIDE_LAYOUT_CNT" val="1_1"/>
  <p:tag name="KSO_WM_SLIDE_DIAGTYPE" val="l"/>
</p:tagLst>
</file>

<file path=ppt/tags/tag96.xml><?xml version="1.0" encoding="utf-8"?>
<p:tagLst xmlns:p="http://schemas.openxmlformats.org/presentationml/2006/main">
  <p:tag name="KSO_WM_TAG_VERSION" val="1.0"/>
  <p:tag name="KSO_WM_BEAUTIFY_FLAG" val="#wm#"/>
  <p:tag name="KSO_WM_UNIT_TYPE" val="i"/>
  <p:tag name="KSO_WM_UNIT_ID" val="special20163032_8*i*1"/>
  <p:tag name="KSO_WM_TEMPLATE_CATEGORY" val="special"/>
  <p:tag name="KSO_WM_TEMPLATE_INDEX" val="20163032"/>
  <p:tag name="KSO_WM_UNIT_INDEX" val="1"/>
</p:tagLst>
</file>

<file path=ppt/tags/tag97.xml><?xml version="1.0" encoding="utf-8"?>
<p:tagLst xmlns:p="http://schemas.openxmlformats.org/presentationml/2006/main">
  <p:tag name="KSO_WM_TAG_VERSION" val="1.0"/>
  <p:tag name="KSO_WM_BEAUTIFY_FLAG" val="#wm#"/>
  <p:tag name="KSO_WM_UNIT_TYPE" val="i"/>
  <p:tag name="KSO_WM_UNIT_ID" val="special20163032_8*i*2"/>
  <p:tag name="KSO_WM_TEMPLATE_CATEGORY" val="special"/>
  <p:tag name="KSO_WM_TEMPLATE_INDEX" val="20163032"/>
  <p:tag name="KSO_WM_UNIT_INDEX" val="2"/>
</p:tagLst>
</file>

<file path=ppt/tags/tag98.xml><?xml version="1.0" encoding="utf-8"?>
<p:tagLst xmlns:p="http://schemas.openxmlformats.org/presentationml/2006/main">
  <p:tag name="KSO_WM_TAG_VERSION" val="1.0"/>
  <p:tag name="KSO_WM_BEAUTIFY_FLAG" val="#wm#"/>
  <p:tag name="KSO_WM_UNIT_TYPE" val="i"/>
  <p:tag name="KSO_WM_UNIT_ID" val="special20163032_8*i*1"/>
  <p:tag name="KSO_WM_TEMPLATE_CATEGORY" val="special"/>
  <p:tag name="KSO_WM_TEMPLATE_INDEX" val="20163032"/>
  <p:tag name="KSO_WM_UNIT_INDEX" val="1"/>
</p:tagLst>
</file>

<file path=ppt/tags/tag99.xml><?xml version="1.0" encoding="utf-8"?>
<p:tagLst xmlns:p="http://schemas.openxmlformats.org/presentationml/2006/main">
  <p:tag name="KSO_WM_TAG_VERSION" val="1.0"/>
  <p:tag name="KSO_WM_BEAUTIFY_FLAG" val="#wm#"/>
  <p:tag name="KSO_WM_UNIT_TYPE" val="i"/>
  <p:tag name="KSO_WM_UNIT_ID" val="special20163032_7*i*0"/>
  <p:tag name="KSO_WM_TEMPLATE_CATEGORY" val="special"/>
  <p:tag name="KSO_WM_TEMPLATE_INDEX" val="20163032"/>
  <p:tag name="KSO_WM_UNIT_INDEX" val="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城市线条职场办公商务风">
  <a:themeElements>
    <a:clrScheme name="城市线条">
      <a:dk1>
        <a:srgbClr val="000000"/>
      </a:dk1>
      <a:lt1>
        <a:srgbClr val="FFFFFF"/>
      </a:lt1>
      <a:dk2>
        <a:srgbClr val="222A35"/>
      </a:dk2>
      <a:lt2>
        <a:srgbClr val="F6FBFD"/>
      </a:lt2>
      <a:accent1>
        <a:srgbClr val="868686"/>
      </a:accent1>
      <a:accent2>
        <a:srgbClr val="6B81C1"/>
      </a:accent2>
      <a:accent3>
        <a:srgbClr val="906BC1"/>
      </a:accent3>
      <a:accent4>
        <a:srgbClr val="C1756B"/>
      </a:accent4>
      <a:accent5>
        <a:srgbClr val="C1AE6B"/>
      </a:accent5>
      <a:accent6>
        <a:srgbClr val="6BC19A"/>
      </a:accent6>
      <a:hlink>
        <a:srgbClr val="0563C1"/>
      </a:hlink>
      <a:folHlink>
        <a:srgbClr val="954F72"/>
      </a:folHlink>
    </a:clrScheme>
    <a:fontScheme name="自定义 1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6290</Words>
  <Application>WPS 演示</Application>
  <PresentationFormat>宽屏</PresentationFormat>
  <Paragraphs>721</Paragraphs>
  <Slides>80</Slides>
  <Notes>4</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80</vt:i4>
      </vt:variant>
    </vt:vector>
  </HeadingPairs>
  <TitlesOfParts>
    <vt:vector size="105" baseType="lpstr">
      <vt:lpstr>Arial</vt:lpstr>
      <vt:lpstr>宋体</vt:lpstr>
      <vt:lpstr>Wingdings</vt:lpstr>
      <vt:lpstr>Wingdings</vt:lpstr>
      <vt:lpstr>方正黑体简体</vt:lpstr>
      <vt:lpstr>微软雅黑</vt:lpstr>
      <vt:lpstr>汉仪雅酷黑 95W</vt:lpstr>
      <vt:lpstr>Arial Unicode MS</vt:lpstr>
      <vt:lpstr>Calibri</vt:lpstr>
      <vt:lpstr>Monotype Sorts</vt:lpstr>
      <vt:lpstr>Helvetica</vt:lpstr>
      <vt:lpstr>Palatino Linotype</vt:lpstr>
      <vt:lpstr>隶书</vt:lpstr>
      <vt:lpstr>黑体</vt:lpstr>
      <vt:lpstr>Segoe UI</vt:lpstr>
      <vt:lpstr>华文细黑</vt:lpstr>
      <vt:lpstr>Dotum</vt:lpstr>
      <vt:lpstr>造字工房悦黑演示版常规体</vt:lpstr>
      <vt:lpstr>Times New Roman</vt:lpstr>
      <vt:lpstr>Calibri Light</vt:lpstr>
      <vt:lpstr>Lato Light</vt:lpstr>
      <vt:lpstr>Segoe Print</vt:lpstr>
      <vt:lpstr>Malgun Gothic</vt:lpstr>
      <vt:lpstr>WPS</vt:lpstr>
      <vt:lpstr>城市线条职场办公商务风</vt:lpstr>
      <vt:lpstr>PowerPoint 演示文稿</vt:lpstr>
      <vt:lpstr>目录</vt:lpstr>
      <vt:lpstr>课题导入</vt:lpstr>
      <vt:lpstr>1 课题导入</vt:lpstr>
      <vt:lpstr>1.1 行业应用</vt:lpstr>
      <vt:lpstr>1.1 行业应用</vt:lpstr>
      <vt:lpstr>1.1 行业应用</vt:lpstr>
      <vt:lpstr>1.1 行业应用</vt:lpstr>
      <vt:lpstr>1-2 发展历程</vt:lpstr>
      <vt:lpstr>1.2 发展历程</vt:lpstr>
      <vt:lpstr>1.2 发展历程</vt:lpstr>
      <vt:lpstr>1.2 发展历程</vt:lpstr>
      <vt:lpstr>1.2 发展历程</vt:lpstr>
      <vt:lpstr>1.2 发展历程</vt:lpstr>
      <vt:lpstr>1.2 发展历程</vt:lpstr>
      <vt:lpstr>1.2 发展历程</vt:lpstr>
      <vt:lpstr>1.3 COU与GPU</vt:lpstr>
      <vt:lpstr>1.3 COU与GPU</vt:lpstr>
      <vt:lpstr>1.3 COU与GPU</vt:lpstr>
      <vt:lpstr>1.3 COU与GPU</vt:lpstr>
      <vt:lpstr>1.3 COU与GPU</vt:lpstr>
      <vt:lpstr>1.3 COU与GPU</vt:lpstr>
      <vt:lpstr>1.3 COU与GPU</vt:lpstr>
      <vt:lpstr>1.3 COU与GPU</vt:lpstr>
      <vt:lpstr>PowerPoint 演示文稿</vt:lpstr>
      <vt:lpstr>1.3 COU与GPU</vt:lpstr>
      <vt:lpstr>2 人工智能主要分支</vt:lpstr>
      <vt:lpstr>2.1 机器学习</vt:lpstr>
      <vt:lpstr>2.1 机器学习</vt:lpstr>
      <vt:lpstr>2.1 机器学习</vt:lpstr>
      <vt:lpstr>2.1 机器学习</vt:lpstr>
      <vt:lpstr>2.1 机器学习</vt:lpstr>
      <vt:lpstr>2-3 深度学习</vt:lpstr>
      <vt:lpstr>2-3 深度学习</vt:lpstr>
      <vt:lpstr>2-3 深度学习</vt:lpstr>
      <vt:lpstr>2-3 深度学习</vt:lpstr>
      <vt:lpstr>2-3 深度学习</vt:lpstr>
      <vt:lpstr>2-3 深度学习</vt:lpstr>
      <vt:lpstr>2-3 深度学习</vt:lpstr>
      <vt:lpstr>2-3 深度学习</vt:lpstr>
      <vt:lpstr>小结</vt:lpstr>
      <vt:lpstr>PowerPoint 演示文稿</vt:lpstr>
      <vt:lpstr>PowerPoint 演示文稿</vt:lpstr>
      <vt:lpstr>PowerPoint 演示文稿</vt:lpstr>
      <vt:lpstr>3-1 机器学习工作流程</vt:lpstr>
      <vt:lpstr>3-1 机器学习工作流程</vt:lpstr>
      <vt:lpstr>3-1 机器学习工作流程</vt:lpstr>
      <vt:lpstr>3-2 Azure机器学习实验</vt:lpstr>
      <vt:lpstr>PowerPoint 演示文稿</vt:lpstr>
      <vt:lpstr>4 机器学习算法分类</vt:lpstr>
      <vt:lpstr>4 机器学习算法分类</vt:lpstr>
      <vt:lpstr>4-1 监督学习</vt:lpstr>
      <vt:lpstr>4-1 监督学习</vt:lpstr>
      <vt:lpstr>4-1 监督学习</vt:lpstr>
      <vt:lpstr>4-3 半监督学习</vt:lpstr>
      <vt:lpstr>4-3 半监督学习</vt:lpstr>
      <vt:lpstr>4 机器学习算法分类</vt:lpstr>
      <vt:lpstr>4-2 无监督学习</vt:lpstr>
      <vt:lpstr>4-2 无监督学习</vt:lpstr>
      <vt:lpstr>4-2 无监督学习</vt:lpstr>
      <vt:lpstr>4-2 无监督学习</vt:lpstr>
      <vt:lpstr>4-2 无监督学习</vt:lpstr>
      <vt:lpstr>4-2 无监督学习</vt:lpstr>
      <vt:lpstr>小结</vt:lpstr>
      <vt:lpstr>4 机器学习算法分类</vt:lpstr>
      <vt:lpstr>4-3 半监督学习</vt:lpstr>
      <vt:lpstr>4-3 半监督学习</vt:lpstr>
      <vt:lpstr>4-3 半监督学习</vt:lpstr>
      <vt:lpstr>4 机器学习算法分类</vt:lpstr>
      <vt:lpstr>4-4 强化学习</vt:lpstr>
      <vt:lpstr>4-4 强化学习</vt:lpstr>
      <vt:lpstr>4-4 强化学习</vt:lpstr>
      <vt:lpstr>4-4 强化学习</vt:lpstr>
      <vt:lpstr>请尝试总结监督学习和强化学习的区别：</vt:lpstr>
      <vt:lpstr>提问</vt:lpstr>
      <vt:lpstr>总结</vt:lpstr>
      <vt:lpstr>总结</vt:lpstr>
      <vt:lpstr>总结</vt:lpstr>
      <vt:lpstr>总结</vt:lpstr>
      <vt:lpstr>拓展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Von Neumann</cp:lastModifiedBy>
  <cp:revision>160</cp:revision>
  <dcterms:created xsi:type="dcterms:W3CDTF">2019-06-19T02:08:00Z</dcterms:created>
  <dcterms:modified xsi:type="dcterms:W3CDTF">2025-03-28T07:40:25Z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9A8BB97DFF024530B3B022406EF783B7_13</vt:lpwstr>
  </property>
</Properties>
</file>